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1.xml" ContentType="application/vnd.openxmlformats-officedocument.presentationml.slide+xml"/>
  <Override PartName="/ppt/slides/slide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42"/>
  </p:notesMasterIdLst>
  <p:sldIdLst>
    <p:sldId id="256" r:id="rId2"/>
    <p:sldId id="295" r:id="rId3"/>
    <p:sldId id="302" r:id="rId4"/>
    <p:sldId id="303" r:id="rId5"/>
    <p:sldId id="304" r:id="rId6"/>
    <p:sldId id="305" r:id="rId7"/>
    <p:sldId id="306" r:id="rId8"/>
    <p:sldId id="307" r:id="rId9"/>
    <p:sldId id="309" r:id="rId10"/>
    <p:sldId id="265" r:id="rId11"/>
    <p:sldId id="266" r:id="rId12"/>
    <p:sldId id="271" r:id="rId13"/>
    <p:sldId id="272" r:id="rId14"/>
    <p:sldId id="312" r:id="rId15"/>
    <p:sldId id="313" r:id="rId16"/>
    <p:sldId id="273" r:id="rId17"/>
    <p:sldId id="274" r:id="rId18"/>
    <p:sldId id="275" r:id="rId19"/>
    <p:sldId id="276" r:id="rId20"/>
    <p:sldId id="277" r:id="rId21"/>
    <p:sldId id="297" r:id="rId22"/>
    <p:sldId id="315" r:id="rId23"/>
    <p:sldId id="316" r:id="rId24"/>
    <p:sldId id="317" r:id="rId25"/>
    <p:sldId id="318" r:id="rId26"/>
    <p:sldId id="319" r:id="rId27"/>
    <p:sldId id="320" r:id="rId28"/>
    <p:sldId id="279" r:id="rId29"/>
    <p:sldId id="298" r:id="rId30"/>
    <p:sldId id="294" r:id="rId31"/>
    <p:sldId id="280" r:id="rId32"/>
    <p:sldId id="281" r:id="rId33"/>
    <p:sldId id="282" r:id="rId34"/>
    <p:sldId id="314" r:id="rId35"/>
    <p:sldId id="261" r:id="rId36"/>
    <p:sldId id="311" r:id="rId37"/>
    <p:sldId id="310" r:id="rId38"/>
    <p:sldId id="296" r:id="rId39"/>
    <p:sldId id="308" r:id="rId40"/>
    <p:sldId id="262" r:id="rId41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2" autoAdjust="0"/>
  </p:normalViewPr>
  <p:slideViewPr>
    <p:cSldViewPr>
      <p:cViewPr>
        <p:scale>
          <a:sx n="60" d="100"/>
          <a:sy n="60" d="100"/>
        </p:scale>
        <p:origin x="-142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6A53B-3B76-44CA-AE08-C7B3E9228002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8382A-3071-4E63-B342-BC7D4592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6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382A-3071-4E63-B342-BC7D45926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6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>
              <a:latin typeface="Times New Roman" pitchFamily="18" charset="0"/>
            </a:endParaRPr>
          </a:p>
        </p:txBody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968720-EB4D-48D8-B5BA-FCE2158029E0}" type="slidenum">
              <a:rPr lang="en-US" altLang="ja-JP" smtClean="0">
                <a:latin typeface="Times New Roman" pitchFamily="18" charset="0"/>
                <a:ea typeface="ＭＳ Ｐゴシック" pitchFamily="50" charset="-128"/>
              </a:rPr>
              <a:pPr/>
              <a:t>40</a:t>
            </a:fld>
            <a:endParaRPr lang="en-US" altLang="ja-JP"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2431277" y="3116740"/>
            <a:ext cx="1946367" cy="492443"/>
          </a:xfrm>
          <a:prstGeom prst="rect">
            <a:avLst/>
          </a:prstGeom>
        </p:spPr>
        <p:txBody>
          <a:bodyPr wrap="none" anchor="t" anchorCtr="0">
            <a:spAutoFit/>
          </a:bodyPr>
          <a:lstStyle>
            <a:lvl1pPr>
              <a:lnSpc>
                <a:spcPct val="100000"/>
              </a:lnSpc>
              <a:defRPr lang="en-US" altLang="ja-JP" b="1" smtClean="0">
                <a:cs typeface="Arial" charset="0"/>
              </a:defRPr>
            </a:lvl1pPr>
          </a:lstStyle>
          <a:p>
            <a:r>
              <a:rPr lang="en-US" altLang="ja-JP">
                <a:latin typeface="+mj-lt"/>
                <a:cs typeface="Arial" charset="0"/>
              </a:rPr>
              <a:t>Master title</a:t>
            </a:r>
            <a:endParaRPr lang="ja-JP" alt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431275" y="3657742"/>
            <a:ext cx="112562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lang="ja-JP" altLang="en-US" sz="2200" kern="1200" dirty="0">
                <a:solidFill>
                  <a:schemeClr val="tx1"/>
                </a:solidFill>
                <a:latin typeface="Arial" pitchFamily="34" charset="0"/>
                <a:ea typeface="HGPｺﾞｼｯｸE" pitchFamily="50" charset="-128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noProof="0"/>
              <a:t>Subtitle</a:t>
            </a:r>
            <a:endParaRPr lang="ja-JP" altLang="en-US" noProof="0" dirty="0"/>
          </a:p>
        </p:txBody>
      </p:sp>
      <p:sp>
        <p:nvSpPr>
          <p:cNvPr id="34" name="スライド番号プレースホルダ 2"/>
          <p:cNvSpPr>
            <a:spLocks noGrp="1"/>
          </p:cNvSpPr>
          <p:nvPr>
            <p:ph type="sldNum" sz="quarter" idx="10"/>
          </p:nvPr>
        </p:nvSpPr>
        <p:spPr>
          <a:xfrm>
            <a:off x="8604250" y="6545263"/>
            <a:ext cx="488950" cy="3048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EC0D1FC-6B3C-4F03-8D3B-A3231297452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36" name="グループ化 35"/>
          <p:cNvGrpSpPr/>
          <p:nvPr/>
        </p:nvGrpSpPr>
        <p:grpSpPr>
          <a:xfrm>
            <a:off x="6844506" y="547566"/>
            <a:ext cx="1982788" cy="569913"/>
            <a:chOff x="6642100" y="547566"/>
            <a:chExt cx="1982788" cy="569913"/>
          </a:xfrm>
        </p:grpSpPr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8099425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2147483647 w 781"/>
                <a:gd name="T47" fmla="*/ 2147483647 h 734"/>
                <a:gd name="T48" fmla="*/ 2147483647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4" y="0"/>
                  </a:moveTo>
                  <a:lnTo>
                    <a:pt x="194" y="0"/>
                  </a:lnTo>
                  <a:lnTo>
                    <a:pt x="194" y="293"/>
                  </a:lnTo>
                  <a:lnTo>
                    <a:pt x="586" y="293"/>
                  </a:lnTo>
                  <a:lnTo>
                    <a:pt x="586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6" y="734"/>
                  </a:lnTo>
                  <a:lnTo>
                    <a:pt x="586" y="411"/>
                  </a:lnTo>
                  <a:lnTo>
                    <a:pt x="526" y="411"/>
                  </a:lnTo>
                  <a:lnTo>
                    <a:pt x="390" y="411"/>
                  </a:lnTo>
                  <a:lnTo>
                    <a:pt x="194" y="411"/>
                  </a:lnTo>
                  <a:lnTo>
                    <a:pt x="194" y="734"/>
                  </a:lnTo>
                  <a:lnTo>
                    <a:pt x="0" y="734"/>
                  </a:lnTo>
                  <a:lnTo>
                    <a:pt x="1" y="367"/>
                  </a:lnTo>
                  <a:lnTo>
                    <a:pt x="1" y="115"/>
                  </a:lnTo>
                  <a:lnTo>
                    <a:pt x="0" y="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7207250" y="555504"/>
              <a:ext cx="288925" cy="268287"/>
            </a:xfrm>
            <a:custGeom>
              <a:avLst/>
              <a:gdLst>
                <a:gd name="T0" fmla="*/ 2147483647 w 788"/>
                <a:gd name="T1" fmla="*/ 0 h 734"/>
                <a:gd name="T2" fmla="*/ 2147483647 w 788"/>
                <a:gd name="T3" fmla="*/ 0 h 734"/>
                <a:gd name="T4" fmla="*/ 2147483647 w 788"/>
                <a:gd name="T5" fmla="*/ 2147483647 h 734"/>
                <a:gd name="T6" fmla="*/ 2147483647 w 788"/>
                <a:gd name="T7" fmla="*/ 2147483647 h 734"/>
                <a:gd name="T8" fmla="*/ 2147483647 w 788"/>
                <a:gd name="T9" fmla="*/ 2147483647 h 734"/>
                <a:gd name="T10" fmla="*/ 2147483647 w 788"/>
                <a:gd name="T11" fmla="*/ 2147483647 h 734"/>
                <a:gd name="T12" fmla="*/ 2147483647 w 788"/>
                <a:gd name="T13" fmla="*/ 2147483647 h 734"/>
                <a:gd name="T14" fmla="*/ 0 w 788"/>
                <a:gd name="T15" fmla="*/ 2147483647 h 734"/>
                <a:gd name="T16" fmla="*/ 0 w 788"/>
                <a:gd name="T17" fmla="*/ 2147483647 h 734"/>
                <a:gd name="T18" fmla="*/ 0 w 788"/>
                <a:gd name="T19" fmla="*/ 0 h 734"/>
                <a:gd name="T20" fmla="*/ 0 w 788"/>
                <a:gd name="T21" fmla="*/ 0 h 734"/>
                <a:gd name="T22" fmla="*/ 2147483647 w 788"/>
                <a:gd name="T23" fmla="*/ 0 h 7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8"/>
                <a:gd name="T37" fmla="*/ 0 h 734"/>
                <a:gd name="T38" fmla="*/ 788 w 788"/>
                <a:gd name="T39" fmla="*/ 734 h 7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8" h="734">
                  <a:moveTo>
                    <a:pt x="788" y="0"/>
                  </a:moveTo>
                  <a:lnTo>
                    <a:pt x="788" y="0"/>
                  </a:lnTo>
                  <a:lnTo>
                    <a:pt x="788" y="124"/>
                  </a:lnTo>
                  <a:lnTo>
                    <a:pt x="491" y="124"/>
                  </a:lnTo>
                  <a:lnTo>
                    <a:pt x="491" y="734"/>
                  </a:lnTo>
                  <a:lnTo>
                    <a:pt x="297" y="734"/>
                  </a:lnTo>
                  <a:lnTo>
                    <a:pt x="29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9" name="Freeform 9"/>
            <p:cNvSpPr>
              <a:spLocks noEditPoints="1"/>
            </p:cNvSpPr>
            <p:nvPr/>
          </p:nvSpPr>
          <p:spPr bwMode="auto">
            <a:xfrm>
              <a:off x="7434263" y="555504"/>
              <a:ext cx="338137" cy="268287"/>
            </a:xfrm>
            <a:custGeom>
              <a:avLst/>
              <a:gdLst>
                <a:gd name="T0" fmla="*/ 2147483647 w 924"/>
                <a:gd name="T1" fmla="*/ 2147483647 h 734"/>
                <a:gd name="T2" fmla="*/ 2147483647 w 924"/>
                <a:gd name="T3" fmla="*/ 2147483647 h 734"/>
                <a:gd name="T4" fmla="*/ 2147483647 w 924"/>
                <a:gd name="T5" fmla="*/ 2147483647 h 734"/>
                <a:gd name="T6" fmla="*/ 2147483647 w 924"/>
                <a:gd name="T7" fmla="*/ 2147483647 h 734"/>
                <a:gd name="T8" fmla="*/ 2147483647 w 924"/>
                <a:gd name="T9" fmla="*/ 2147483647 h 734"/>
                <a:gd name="T10" fmla="*/ 2147483647 w 924"/>
                <a:gd name="T11" fmla="*/ 2147483647 h 734"/>
                <a:gd name="T12" fmla="*/ 2147483647 w 924"/>
                <a:gd name="T13" fmla="*/ 2147483647 h 734"/>
                <a:gd name="T14" fmla="*/ 2147483647 w 924"/>
                <a:gd name="T15" fmla="*/ 2147483647 h 734"/>
                <a:gd name="T16" fmla="*/ 2147483647 w 924"/>
                <a:gd name="T17" fmla="*/ 2147483647 h 734"/>
                <a:gd name="T18" fmla="*/ 2147483647 w 924"/>
                <a:gd name="T19" fmla="*/ 2147483647 h 734"/>
                <a:gd name="T20" fmla="*/ 2147483647 w 924"/>
                <a:gd name="T21" fmla="*/ 2147483647 h 734"/>
                <a:gd name="T22" fmla="*/ 2147483647 w 924"/>
                <a:gd name="T23" fmla="*/ 2147483647 h 734"/>
                <a:gd name="T24" fmla="*/ 2147483647 w 924"/>
                <a:gd name="T25" fmla="*/ 2147483647 h 734"/>
                <a:gd name="T26" fmla="*/ 2147483647 w 924"/>
                <a:gd name="T27" fmla="*/ 2147483647 h 734"/>
                <a:gd name="T28" fmla="*/ 2147483647 w 924"/>
                <a:gd name="T29" fmla="*/ 2147483647 h 734"/>
                <a:gd name="T30" fmla="*/ 0 w 924"/>
                <a:gd name="T31" fmla="*/ 2147483647 h 734"/>
                <a:gd name="T32" fmla="*/ 2147483647 w 924"/>
                <a:gd name="T33" fmla="*/ 0 h 734"/>
                <a:gd name="T34" fmla="*/ 2147483647 w 924"/>
                <a:gd name="T35" fmla="*/ 0 h 734"/>
                <a:gd name="T36" fmla="*/ 2147483647 w 924"/>
                <a:gd name="T37" fmla="*/ 0 h 734"/>
                <a:gd name="T38" fmla="*/ 2147483647 w 924"/>
                <a:gd name="T39" fmla="*/ 0 h 734"/>
                <a:gd name="T40" fmla="*/ 2147483647 w 924"/>
                <a:gd name="T41" fmla="*/ 2147483647 h 7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4"/>
                <a:gd name="T64" fmla="*/ 0 h 734"/>
                <a:gd name="T65" fmla="*/ 924 w 924"/>
                <a:gd name="T66" fmla="*/ 734 h 7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4" h="734">
                  <a:moveTo>
                    <a:pt x="463" y="124"/>
                  </a:moveTo>
                  <a:lnTo>
                    <a:pt x="327" y="459"/>
                  </a:lnTo>
                  <a:lnTo>
                    <a:pt x="597" y="459"/>
                  </a:lnTo>
                  <a:lnTo>
                    <a:pt x="463" y="124"/>
                  </a:lnTo>
                  <a:close/>
                  <a:moveTo>
                    <a:pt x="924" y="734"/>
                  </a:moveTo>
                  <a:lnTo>
                    <a:pt x="924" y="734"/>
                  </a:lnTo>
                  <a:lnTo>
                    <a:pt x="708" y="734"/>
                  </a:lnTo>
                  <a:lnTo>
                    <a:pt x="644" y="576"/>
                  </a:lnTo>
                  <a:lnTo>
                    <a:pt x="280" y="576"/>
                  </a:lnTo>
                  <a:lnTo>
                    <a:pt x="249" y="655"/>
                  </a:lnTo>
                  <a:lnTo>
                    <a:pt x="228" y="709"/>
                  </a:lnTo>
                  <a:lnTo>
                    <a:pt x="217" y="734"/>
                  </a:lnTo>
                  <a:lnTo>
                    <a:pt x="0" y="734"/>
                  </a:lnTo>
                  <a:lnTo>
                    <a:pt x="343" y="0"/>
                  </a:lnTo>
                  <a:lnTo>
                    <a:pt x="463" y="0"/>
                  </a:lnTo>
                  <a:lnTo>
                    <a:pt x="581" y="0"/>
                  </a:lnTo>
                  <a:lnTo>
                    <a:pt x="924" y="73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8440738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6769100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0 w 781"/>
                <a:gd name="T47" fmla="*/ 2147483647 h 734"/>
                <a:gd name="T48" fmla="*/ 0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5" y="0"/>
                  </a:moveTo>
                  <a:lnTo>
                    <a:pt x="195" y="0"/>
                  </a:lnTo>
                  <a:lnTo>
                    <a:pt x="195" y="293"/>
                  </a:lnTo>
                  <a:lnTo>
                    <a:pt x="587" y="293"/>
                  </a:lnTo>
                  <a:lnTo>
                    <a:pt x="587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7" y="734"/>
                  </a:lnTo>
                  <a:lnTo>
                    <a:pt x="587" y="411"/>
                  </a:lnTo>
                  <a:lnTo>
                    <a:pt x="525" y="411"/>
                  </a:lnTo>
                  <a:lnTo>
                    <a:pt x="390" y="411"/>
                  </a:lnTo>
                  <a:lnTo>
                    <a:pt x="195" y="411"/>
                  </a:lnTo>
                  <a:lnTo>
                    <a:pt x="195" y="734"/>
                  </a:lnTo>
                  <a:lnTo>
                    <a:pt x="0" y="734"/>
                  </a:lnTo>
                  <a:lnTo>
                    <a:pt x="0" y="367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2" name="Rectangle 15"/>
            <p:cNvSpPr>
              <a:spLocks noChangeArrowheads="1"/>
            </p:cNvSpPr>
            <p:nvPr/>
          </p:nvSpPr>
          <p:spPr bwMode="auto">
            <a:xfrm>
              <a:off x="7110413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3" name="Freeform 16"/>
            <p:cNvSpPr>
              <a:spLocks/>
            </p:cNvSpPr>
            <p:nvPr/>
          </p:nvSpPr>
          <p:spPr bwMode="auto">
            <a:xfrm>
              <a:off x="7759700" y="547566"/>
              <a:ext cx="303213" cy="282575"/>
            </a:xfrm>
            <a:custGeom>
              <a:avLst/>
              <a:gdLst>
                <a:gd name="T0" fmla="*/ 2147483647 w 828"/>
                <a:gd name="T1" fmla="*/ 2147483647 h 771"/>
                <a:gd name="T2" fmla="*/ 2147483647 w 828"/>
                <a:gd name="T3" fmla="*/ 2147483647 h 771"/>
                <a:gd name="T4" fmla="*/ 2147483647 w 828"/>
                <a:gd name="T5" fmla="*/ 2147483647 h 771"/>
                <a:gd name="T6" fmla="*/ 2147483647 w 828"/>
                <a:gd name="T7" fmla="*/ 2147483647 h 771"/>
                <a:gd name="T8" fmla="*/ 2147483647 w 828"/>
                <a:gd name="T9" fmla="*/ 2147483647 h 771"/>
                <a:gd name="T10" fmla="*/ 2147483647 w 828"/>
                <a:gd name="T11" fmla="*/ 2147483647 h 771"/>
                <a:gd name="T12" fmla="*/ 2147483647 w 828"/>
                <a:gd name="T13" fmla="*/ 2147483647 h 771"/>
                <a:gd name="T14" fmla="*/ 2147483647 w 828"/>
                <a:gd name="T15" fmla="*/ 2147483647 h 771"/>
                <a:gd name="T16" fmla="*/ 2147483647 w 828"/>
                <a:gd name="T17" fmla="*/ 2147483647 h 771"/>
                <a:gd name="T18" fmla="*/ 2147483647 w 828"/>
                <a:gd name="T19" fmla="*/ 2147483647 h 771"/>
                <a:gd name="T20" fmla="*/ 2147483647 w 828"/>
                <a:gd name="T21" fmla="*/ 2147483647 h 771"/>
                <a:gd name="T22" fmla="*/ 2147483647 w 828"/>
                <a:gd name="T23" fmla="*/ 2147483647 h 771"/>
                <a:gd name="T24" fmla="*/ 2147483647 w 828"/>
                <a:gd name="T25" fmla="*/ 2147483647 h 771"/>
                <a:gd name="T26" fmla="*/ 2147483647 w 828"/>
                <a:gd name="T27" fmla="*/ 2147483647 h 771"/>
                <a:gd name="T28" fmla="*/ 2147483647 w 828"/>
                <a:gd name="T29" fmla="*/ 2147483647 h 771"/>
                <a:gd name="T30" fmla="*/ 2147483647 w 828"/>
                <a:gd name="T31" fmla="*/ 2147483647 h 771"/>
                <a:gd name="T32" fmla="*/ 2147483647 w 828"/>
                <a:gd name="T33" fmla="*/ 2147483647 h 771"/>
                <a:gd name="T34" fmla="*/ 2147483647 w 828"/>
                <a:gd name="T35" fmla="*/ 2147483647 h 771"/>
                <a:gd name="T36" fmla="*/ 2147483647 w 828"/>
                <a:gd name="T37" fmla="*/ 2147483647 h 771"/>
                <a:gd name="T38" fmla="*/ 2147483647 w 828"/>
                <a:gd name="T39" fmla="*/ 2147483647 h 771"/>
                <a:gd name="T40" fmla="*/ 2147483647 w 828"/>
                <a:gd name="T41" fmla="*/ 2147483647 h 771"/>
                <a:gd name="T42" fmla="*/ 2147483647 w 828"/>
                <a:gd name="T43" fmla="*/ 2147483647 h 771"/>
                <a:gd name="T44" fmla="*/ 2147483647 w 828"/>
                <a:gd name="T45" fmla="*/ 2147483647 h 771"/>
                <a:gd name="T46" fmla="*/ 2147483647 w 828"/>
                <a:gd name="T47" fmla="*/ 2147483647 h 771"/>
                <a:gd name="T48" fmla="*/ 2147483647 w 828"/>
                <a:gd name="T49" fmla="*/ 2147483647 h 771"/>
                <a:gd name="T50" fmla="*/ 2147483647 w 828"/>
                <a:gd name="T51" fmla="*/ 2147483647 h 771"/>
                <a:gd name="T52" fmla="*/ 2147483647 w 828"/>
                <a:gd name="T53" fmla="*/ 2147483647 h 771"/>
                <a:gd name="T54" fmla="*/ 2147483647 w 828"/>
                <a:gd name="T55" fmla="*/ 2147483647 h 771"/>
                <a:gd name="T56" fmla="*/ 2147483647 w 828"/>
                <a:gd name="T57" fmla="*/ 2147483647 h 771"/>
                <a:gd name="T58" fmla="*/ 2147483647 w 828"/>
                <a:gd name="T59" fmla="*/ 2147483647 h 771"/>
                <a:gd name="T60" fmla="*/ 2147483647 w 828"/>
                <a:gd name="T61" fmla="*/ 2147483647 h 771"/>
                <a:gd name="T62" fmla="*/ 2147483647 w 828"/>
                <a:gd name="T63" fmla="*/ 2147483647 h 771"/>
                <a:gd name="T64" fmla="*/ 2147483647 w 828"/>
                <a:gd name="T65" fmla="*/ 2147483647 h 771"/>
                <a:gd name="T66" fmla="*/ 2147483647 w 828"/>
                <a:gd name="T67" fmla="*/ 2147483647 h 771"/>
                <a:gd name="T68" fmla="*/ 2147483647 w 828"/>
                <a:gd name="T69" fmla="*/ 2147483647 h 771"/>
                <a:gd name="T70" fmla="*/ 2147483647 w 828"/>
                <a:gd name="T71" fmla="*/ 2147483647 h 771"/>
                <a:gd name="T72" fmla="*/ 2147483647 w 828"/>
                <a:gd name="T73" fmla="*/ 2147483647 h 771"/>
                <a:gd name="T74" fmla="*/ 2147483647 w 828"/>
                <a:gd name="T75" fmla="*/ 2147483647 h 771"/>
                <a:gd name="T76" fmla="*/ 2147483647 w 828"/>
                <a:gd name="T77" fmla="*/ 2147483647 h 771"/>
                <a:gd name="T78" fmla="*/ 2147483647 w 828"/>
                <a:gd name="T79" fmla="*/ 2147483647 h 771"/>
                <a:gd name="T80" fmla="*/ 2147483647 w 828"/>
                <a:gd name="T81" fmla="*/ 2147483647 h 771"/>
                <a:gd name="T82" fmla="*/ 2147483647 w 828"/>
                <a:gd name="T83" fmla="*/ 2147483647 h 771"/>
                <a:gd name="T84" fmla="*/ 2147483647 w 828"/>
                <a:gd name="T85" fmla="*/ 2147483647 h 771"/>
                <a:gd name="T86" fmla="*/ 2147483647 w 828"/>
                <a:gd name="T87" fmla="*/ 2147483647 h 771"/>
                <a:gd name="T88" fmla="*/ 2147483647 w 828"/>
                <a:gd name="T89" fmla="*/ 2147483647 h 771"/>
                <a:gd name="T90" fmla="*/ 2147483647 w 828"/>
                <a:gd name="T91" fmla="*/ 2147483647 h 771"/>
                <a:gd name="T92" fmla="*/ 2147483647 w 828"/>
                <a:gd name="T93" fmla="*/ 2147483647 h 771"/>
                <a:gd name="T94" fmla="*/ 2147483647 w 828"/>
                <a:gd name="T95" fmla="*/ 2147483647 h 771"/>
                <a:gd name="T96" fmla="*/ 2147483647 w 828"/>
                <a:gd name="T97" fmla="*/ 2147483647 h 771"/>
                <a:gd name="T98" fmla="*/ 2147483647 w 828"/>
                <a:gd name="T99" fmla="*/ 2147483647 h 771"/>
                <a:gd name="T100" fmla="*/ 2147483647 w 828"/>
                <a:gd name="T101" fmla="*/ 2147483647 h 7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8"/>
                <a:gd name="T154" fmla="*/ 0 h 771"/>
                <a:gd name="T155" fmla="*/ 828 w 828"/>
                <a:gd name="T156" fmla="*/ 771 h 7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8" h="771">
                  <a:moveTo>
                    <a:pt x="27" y="550"/>
                  </a:moveTo>
                  <a:lnTo>
                    <a:pt x="27" y="550"/>
                  </a:lnTo>
                  <a:lnTo>
                    <a:pt x="21" y="530"/>
                  </a:lnTo>
                  <a:lnTo>
                    <a:pt x="15" y="512"/>
                  </a:lnTo>
                  <a:lnTo>
                    <a:pt x="11" y="493"/>
                  </a:lnTo>
                  <a:lnTo>
                    <a:pt x="7" y="474"/>
                  </a:lnTo>
                  <a:lnTo>
                    <a:pt x="5" y="453"/>
                  </a:lnTo>
                  <a:lnTo>
                    <a:pt x="2" y="434"/>
                  </a:lnTo>
                  <a:lnTo>
                    <a:pt x="1" y="414"/>
                  </a:lnTo>
                  <a:lnTo>
                    <a:pt x="0" y="394"/>
                  </a:lnTo>
                  <a:lnTo>
                    <a:pt x="1" y="365"/>
                  </a:lnTo>
                  <a:lnTo>
                    <a:pt x="3" y="336"/>
                  </a:lnTo>
                  <a:lnTo>
                    <a:pt x="7" y="308"/>
                  </a:lnTo>
                  <a:lnTo>
                    <a:pt x="12" y="280"/>
                  </a:lnTo>
                  <a:lnTo>
                    <a:pt x="18" y="253"/>
                  </a:lnTo>
                  <a:lnTo>
                    <a:pt x="27" y="228"/>
                  </a:lnTo>
                  <a:lnTo>
                    <a:pt x="38" y="203"/>
                  </a:lnTo>
                  <a:lnTo>
                    <a:pt x="50" y="180"/>
                  </a:lnTo>
                  <a:lnTo>
                    <a:pt x="66" y="156"/>
                  </a:lnTo>
                  <a:lnTo>
                    <a:pt x="84" y="135"/>
                  </a:lnTo>
                  <a:lnTo>
                    <a:pt x="102" y="114"/>
                  </a:lnTo>
                  <a:lnTo>
                    <a:pt x="122" y="95"/>
                  </a:lnTo>
                  <a:lnTo>
                    <a:pt x="143" y="78"/>
                  </a:lnTo>
                  <a:lnTo>
                    <a:pt x="167" y="63"/>
                  </a:lnTo>
                  <a:lnTo>
                    <a:pt x="192" y="50"/>
                  </a:lnTo>
                  <a:lnTo>
                    <a:pt x="217" y="40"/>
                  </a:lnTo>
                  <a:lnTo>
                    <a:pt x="243" y="31"/>
                  </a:lnTo>
                  <a:lnTo>
                    <a:pt x="268" y="22"/>
                  </a:lnTo>
                  <a:lnTo>
                    <a:pt x="295" y="16"/>
                  </a:lnTo>
                  <a:lnTo>
                    <a:pt x="322" y="11"/>
                  </a:lnTo>
                  <a:lnTo>
                    <a:pt x="350" y="6"/>
                  </a:lnTo>
                  <a:lnTo>
                    <a:pt x="376" y="3"/>
                  </a:lnTo>
                  <a:lnTo>
                    <a:pt x="405" y="1"/>
                  </a:lnTo>
                  <a:lnTo>
                    <a:pt x="433" y="0"/>
                  </a:lnTo>
                  <a:lnTo>
                    <a:pt x="465" y="1"/>
                  </a:lnTo>
                  <a:lnTo>
                    <a:pt x="497" y="4"/>
                  </a:lnTo>
                  <a:lnTo>
                    <a:pt x="529" y="9"/>
                  </a:lnTo>
                  <a:lnTo>
                    <a:pt x="560" y="14"/>
                  </a:lnTo>
                  <a:lnTo>
                    <a:pt x="590" y="21"/>
                  </a:lnTo>
                  <a:lnTo>
                    <a:pt x="620" y="30"/>
                  </a:lnTo>
                  <a:lnTo>
                    <a:pt x="650" y="41"/>
                  </a:lnTo>
                  <a:lnTo>
                    <a:pt x="678" y="52"/>
                  </a:lnTo>
                  <a:lnTo>
                    <a:pt x="691" y="59"/>
                  </a:lnTo>
                  <a:lnTo>
                    <a:pt x="703" y="65"/>
                  </a:lnTo>
                  <a:lnTo>
                    <a:pt x="715" y="73"/>
                  </a:lnTo>
                  <a:lnTo>
                    <a:pt x="727" y="81"/>
                  </a:lnTo>
                  <a:lnTo>
                    <a:pt x="739" y="90"/>
                  </a:lnTo>
                  <a:lnTo>
                    <a:pt x="748" y="99"/>
                  </a:lnTo>
                  <a:lnTo>
                    <a:pt x="759" y="109"/>
                  </a:lnTo>
                  <a:lnTo>
                    <a:pt x="767" y="120"/>
                  </a:lnTo>
                  <a:lnTo>
                    <a:pt x="776" y="130"/>
                  </a:lnTo>
                  <a:lnTo>
                    <a:pt x="785" y="142"/>
                  </a:lnTo>
                  <a:lnTo>
                    <a:pt x="792" y="155"/>
                  </a:lnTo>
                  <a:lnTo>
                    <a:pt x="798" y="168"/>
                  </a:lnTo>
                  <a:lnTo>
                    <a:pt x="804" y="181"/>
                  </a:lnTo>
                  <a:lnTo>
                    <a:pt x="809" y="194"/>
                  </a:lnTo>
                  <a:lnTo>
                    <a:pt x="813" y="207"/>
                  </a:lnTo>
                  <a:lnTo>
                    <a:pt x="817" y="221"/>
                  </a:lnTo>
                  <a:lnTo>
                    <a:pt x="821" y="245"/>
                  </a:lnTo>
                  <a:lnTo>
                    <a:pt x="824" y="268"/>
                  </a:lnTo>
                  <a:lnTo>
                    <a:pt x="620" y="268"/>
                  </a:lnTo>
                  <a:lnTo>
                    <a:pt x="619" y="253"/>
                  </a:lnTo>
                  <a:lnTo>
                    <a:pt x="617" y="240"/>
                  </a:lnTo>
                  <a:lnTo>
                    <a:pt x="614" y="226"/>
                  </a:lnTo>
                  <a:lnTo>
                    <a:pt x="609" y="212"/>
                  </a:lnTo>
                  <a:lnTo>
                    <a:pt x="603" y="197"/>
                  </a:lnTo>
                  <a:lnTo>
                    <a:pt x="594" y="183"/>
                  </a:lnTo>
                  <a:lnTo>
                    <a:pt x="585" y="170"/>
                  </a:lnTo>
                  <a:lnTo>
                    <a:pt x="574" y="159"/>
                  </a:lnTo>
                  <a:lnTo>
                    <a:pt x="561" y="149"/>
                  </a:lnTo>
                  <a:lnTo>
                    <a:pt x="547" y="140"/>
                  </a:lnTo>
                  <a:lnTo>
                    <a:pt x="533" y="133"/>
                  </a:lnTo>
                  <a:lnTo>
                    <a:pt x="519" y="127"/>
                  </a:lnTo>
                  <a:lnTo>
                    <a:pt x="497" y="122"/>
                  </a:lnTo>
                  <a:lnTo>
                    <a:pt x="477" y="118"/>
                  </a:lnTo>
                  <a:lnTo>
                    <a:pt x="455" y="115"/>
                  </a:lnTo>
                  <a:lnTo>
                    <a:pt x="433" y="114"/>
                  </a:lnTo>
                  <a:lnTo>
                    <a:pt x="408" y="115"/>
                  </a:lnTo>
                  <a:lnTo>
                    <a:pt x="384" y="119"/>
                  </a:lnTo>
                  <a:lnTo>
                    <a:pt x="359" y="124"/>
                  </a:lnTo>
                  <a:lnTo>
                    <a:pt x="337" y="130"/>
                  </a:lnTo>
                  <a:lnTo>
                    <a:pt x="319" y="139"/>
                  </a:lnTo>
                  <a:lnTo>
                    <a:pt x="302" y="149"/>
                  </a:lnTo>
                  <a:lnTo>
                    <a:pt x="286" y="159"/>
                  </a:lnTo>
                  <a:lnTo>
                    <a:pt x="272" y="172"/>
                  </a:lnTo>
                  <a:lnTo>
                    <a:pt x="259" y="187"/>
                  </a:lnTo>
                  <a:lnTo>
                    <a:pt x="248" y="203"/>
                  </a:lnTo>
                  <a:lnTo>
                    <a:pt x="239" y="220"/>
                  </a:lnTo>
                  <a:lnTo>
                    <a:pt x="231" y="238"/>
                  </a:lnTo>
                  <a:lnTo>
                    <a:pt x="225" y="257"/>
                  </a:lnTo>
                  <a:lnTo>
                    <a:pt x="219" y="276"/>
                  </a:lnTo>
                  <a:lnTo>
                    <a:pt x="215" y="294"/>
                  </a:lnTo>
                  <a:lnTo>
                    <a:pt x="211" y="313"/>
                  </a:lnTo>
                  <a:lnTo>
                    <a:pt x="208" y="334"/>
                  </a:lnTo>
                  <a:lnTo>
                    <a:pt x="205" y="353"/>
                  </a:lnTo>
                  <a:lnTo>
                    <a:pt x="204" y="373"/>
                  </a:lnTo>
                  <a:lnTo>
                    <a:pt x="204" y="394"/>
                  </a:lnTo>
                  <a:lnTo>
                    <a:pt x="204" y="410"/>
                  </a:lnTo>
                  <a:lnTo>
                    <a:pt x="205" y="427"/>
                  </a:lnTo>
                  <a:lnTo>
                    <a:pt x="209" y="459"/>
                  </a:lnTo>
                  <a:lnTo>
                    <a:pt x="215" y="491"/>
                  </a:lnTo>
                  <a:lnTo>
                    <a:pt x="223" y="522"/>
                  </a:lnTo>
                  <a:lnTo>
                    <a:pt x="229" y="541"/>
                  </a:lnTo>
                  <a:lnTo>
                    <a:pt x="239" y="560"/>
                  </a:lnTo>
                  <a:lnTo>
                    <a:pt x="249" y="577"/>
                  </a:lnTo>
                  <a:lnTo>
                    <a:pt x="262" y="592"/>
                  </a:lnTo>
                  <a:lnTo>
                    <a:pt x="277" y="606"/>
                  </a:lnTo>
                  <a:lnTo>
                    <a:pt x="293" y="619"/>
                  </a:lnTo>
                  <a:lnTo>
                    <a:pt x="310" y="630"/>
                  </a:lnTo>
                  <a:lnTo>
                    <a:pt x="328" y="638"/>
                  </a:lnTo>
                  <a:lnTo>
                    <a:pt x="354" y="646"/>
                  </a:lnTo>
                  <a:lnTo>
                    <a:pt x="380" y="652"/>
                  </a:lnTo>
                  <a:lnTo>
                    <a:pt x="405" y="656"/>
                  </a:lnTo>
                  <a:lnTo>
                    <a:pt x="419" y="657"/>
                  </a:lnTo>
                  <a:lnTo>
                    <a:pt x="433" y="658"/>
                  </a:lnTo>
                  <a:lnTo>
                    <a:pt x="457" y="657"/>
                  </a:lnTo>
                  <a:lnTo>
                    <a:pt x="479" y="653"/>
                  </a:lnTo>
                  <a:lnTo>
                    <a:pt x="501" y="649"/>
                  </a:lnTo>
                  <a:lnTo>
                    <a:pt x="523" y="644"/>
                  </a:lnTo>
                  <a:lnTo>
                    <a:pt x="537" y="638"/>
                  </a:lnTo>
                  <a:lnTo>
                    <a:pt x="549" y="631"/>
                  </a:lnTo>
                  <a:lnTo>
                    <a:pt x="562" y="623"/>
                  </a:lnTo>
                  <a:lnTo>
                    <a:pt x="573" y="614"/>
                  </a:lnTo>
                  <a:lnTo>
                    <a:pt x="584" y="604"/>
                  </a:lnTo>
                  <a:lnTo>
                    <a:pt x="593" y="592"/>
                  </a:lnTo>
                  <a:lnTo>
                    <a:pt x="601" y="581"/>
                  </a:lnTo>
                  <a:lnTo>
                    <a:pt x="607" y="567"/>
                  </a:lnTo>
                  <a:lnTo>
                    <a:pt x="615" y="549"/>
                  </a:lnTo>
                  <a:lnTo>
                    <a:pt x="620" y="529"/>
                  </a:lnTo>
                  <a:lnTo>
                    <a:pt x="622" y="509"/>
                  </a:lnTo>
                  <a:lnTo>
                    <a:pt x="623" y="489"/>
                  </a:lnTo>
                  <a:lnTo>
                    <a:pt x="828" y="489"/>
                  </a:lnTo>
                  <a:lnTo>
                    <a:pt x="827" y="506"/>
                  </a:lnTo>
                  <a:lnTo>
                    <a:pt x="825" y="524"/>
                  </a:lnTo>
                  <a:lnTo>
                    <a:pt x="822" y="541"/>
                  </a:lnTo>
                  <a:lnTo>
                    <a:pt x="819" y="558"/>
                  </a:lnTo>
                  <a:lnTo>
                    <a:pt x="815" y="571"/>
                  </a:lnTo>
                  <a:lnTo>
                    <a:pt x="810" y="585"/>
                  </a:lnTo>
                  <a:lnTo>
                    <a:pt x="805" y="598"/>
                  </a:lnTo>
                  <a:lnTo>
                    <a:pt x="800" y="610"/>
                  </a:lnTo>
                  <a:lnTo>
                    <a:pt x="793" y="622"/>
                  </a:lnTo>
                  <a:lnTo>
                    <a:pt x="786" y="634"/>
                  </a:lnTo>
                  <a:lnTo>
                    <a:pt x="778" y="645"/>
                  </a:lnTo>
                  <a:lnTo>
                    <a:pt x="770" y="656"/>
                  </a:lnTo>
                  <a:lnTo>
                    <a:pt x="760" y="666"/>
                  </a:lnTo>
                  <a:lnTo>
                    <a:pt x="750" y="676"/>
                  </a:lnTo>
                  <a:lnTo>
                    <a:pt x="741" y="684"/>
                  </a:lnTo>
                  <a:lnTo>
                    <a:pt x="730" y="693"/>
                  </a:lnTo>
                  <a:lnTo>
                    <a:pt x="718" y="700"/>
                  </a:lnTo>
                  <a:lnTo>
                    <a:pt x="708" y="708"/>
                  </a:lnTo>
                  <a:lnTo>
                    <a:pt x="695" y="714"/>
                  </a:lnTo>
                  <a:lnTo>
                    <a:pt x="683" y="720"/>
                  </a:lnTo>
                  <a:lnTo>
                    <a:pt x="653" y="731"/>
                  </a:lnTo>
                  <a:lnTo>
                    <a:pt x="623" y="741"/>
                  </a:lnTo>
                  <a:lnTo>
                    <a:pt x="593" y="751"/>
                  </a:lnTo>
                  <a:lnTo>
                    <a:pt x="562" y="757"/>
                  </a:lnTo>
                  <a:lnTo>
                    <a:pt x="530" y="764"/>
                  </a:lnTo>
                  <a:lnTo>
                    <a:pt x="498" y="768"/>
                  </a:lnTo>
                  <a:lnTo>
                    <a:pt x="466" y="770"/>
                  </a:lnTo>
                  <a:lnTo>
                    <a:pt x="433" y="771"/>
                  </a:lnTo>
                  <a:lnTo>
                    <a:pt x="407" y="770"/>
                  </a:lnTo>
                  <a:lnTo>
                    <a:pt x="382" y="769"/>
                  </a:lnTo>
                  <a:lnTo>
                    <a:pt x="357" y="767"/>
                  </a:lnTo>
                  <a:lnTo>
                    <a:pt x="332" y="764"/>
                  </a:lnTo>
                  <a:lnTo>
                    <a:pt x="307" y="759"/>
                  </a:lnTo>
                  <a:lnTo>
                    <a:pt x="283" y="754"/>
                  </a:lnTo>
                  <a:lnTo>
                    <a:pt x="259" y="748"/>
                  </a:lnTo>
                  <a:lnTo>
                    <a:pt x="235" y="741"/>
                  </a:lnTo>
                  <a:lnTo>
                    <a:pt x="218" y="735"/>
                  </a:lnTo>
                  <a:lnTo>
                    <a:pt x="201" y="727"/>
                  </a:lnTo>
                  <a:lnTo>
                    <a:pt x="184" y="720"/>
                  </a:lnTo>
                  <a:lnTo>
                    <a:pt x="168" y="711"/>
                  </a:lnTo>
                  <a:lnTo>
                    <a:pt x="152" y="702"/>
                  </a:lnTo>
                  <a:lnTo>
                    <a:pt x="137" y="692"/>
                  </a:lnTo>
                  <a:lnTo>
                    <a:pt x="122" y="680"/>
                  </a:lnTo>
                  <a:lnTo>
                    <a:pt x="108" y="668"/>
                  </a:lnTo>
                  <a:lnTo>
                    <a:pt x="94" y="657"/>
                  </a:lnTo>
                  <a:lnTo>
                    <a:pt x="83" y="643"/>
                  </a:lnTo>
                  <a:lnTo>
                    <a:pt x="71" y="629"/>
                  </a:lnTo>
                  <a:lnTo>
                    <a:pt x="60" y="614"/>
                  </a:lnTo>
                  <a:lnTo>
                    <a:pt x="49" y="599"/>
                  </a:lnTo>
                  <a:lnTo>
                    <a:pt x="41" y="583"/>
                  </a:lnTo>
                  <a:lnTo>
                    <a:pt x="33" y="567"/>
                  </a:lnTo>
                  <a:lnTo>
                    <a:pt x="27" y="55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6642100" y="898404"/>
              <a:ext cx="65088" cy="169862"/>
            </a:xfrm>
            <a:custGeom>
              <a:avLst/>
              <a:gdLst>
                <a:gd name="T0" fmla="*/ 2147483647 w 180"/>
                <a:gd name="T1" fmla="*/ 2147483647 h 464"/>
                <a:gd name="T2" fmla="*/ 0 w 180"/>
                <a:gd name="T3" fmla="*/ 2147483647 h 464"/>
                <a:gd name="T4" fmla="*/ 0 w 180"/>
                <a:gd name="T5" fmla="*/ 2147483647 h 464"/>
                <a:gd name="T6" fmla="*/ 2147483647 w 180"/>
                <a:gd name="T7" fmla="*/ 2147483647 h 464"/>
                <a:gd name="T8" fmla="*/ 2147483647 w 180"/>
                <a:gd name="T9" fmla="*/ 2147483647 h 464"/>
                <a:gd name="T10" fmla="*/ 2147483647 w 180"/>
                <a:gd name="T11" fmla="*/ 2147483647 h 464"/>
                <a:gd name="T12" fmla="*/ 2147483647 w 180"/>
                <a:gd name="T13" fmla="*/ 2147483647 h 464"/>
                <a:gd name="T14" fmla="*/ 2147483647 w 180"/>
                <a:gd name="T15" fmla="*/ 2147483647 h 464"/>
                <a:gd name="T16" fmla="*/ 2147483647 w 180"/>
                <a:gd name="T17" fmla="*/ 2147483647 h 464"/>
                <a:gd name="T18" fmla="*/ 2147483647 w 180"/>
                <a:gd name="T19" fmla="*/ 2147483647 h 464"/>
                <a:gd name="T20" fmla="*/ 2147483647 w 180"/>
                <a:gd name="T21" fmla="*/ 2147483647 h 464"/>
                <a:gd name="T22" fmla="*/ 2147483647 w 180"/>
                <a:gd name="T23" fmla="*/ 2147483647 h 464"/>
                <a:gd name="T24" fmla="*/ 2147483647 w 180"/>
                <a:gd name="T25" fmla="*/ 2147483647 h 464"/>
                <a:gd name="T26" fmla="*/ 2147483647 w 180"/>
                <a:gd name="T27" fmla="*/ 2147483647 h 464"/>
                <a:gd name="T28" fmla="*/ 2147483647 w 180"/>
                <a:gd name="T29" fmla="*/ 2147483647 h 464"/>
                <a:gd name="T30" fmla="*/ 2147483647 w 180"/>
                <a:gd name="T31" fmla="*/ 2147483647 h 464"/>
                <a:gd name="T32" fmla="*/ 2147483647 w 180"/>
                <a:gd name="T33" fmla="*/ 2147483647 h 464"/>
                <a:gd name="T34" fmla="*/ 2147483647 w 180"/>
                <a:gd name="T35" fmla="*/ 2147483647 h 464"/>
                <a:gd name="T36" fmla="*/ 2147483647 w 180"/>
                <a:gd name="T37" fmla="*/ 0 h 464"/>
                <a:gd name="T38" fmla="*/ 2147483647 w 180"/>
                <a:gd name="T39" fmla="*/ 2147483647 h 4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0"/>
                <a:gd name="T61" fmla="*/ 0 h 464"/>
                <a:gd name="T62" fmla="*/ 180 w 180"/>
                <a:gd name="T63" fmla="*/ 464 h 4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0" h="464">
                  <a:moveTo>
                    <a:pt x="173" y="1"/>
                  </a:moveTo>
                  <a:lnTo>
                    <a:pt x="0" y="17"/>
                  </a:lnTo>
                  <a:lnTo>
                    <a:pt x="0" y="43"/>
                  </a:lnTo>
                  <a:lnTo>
                    <a:pt x="5" y="43"/>
                  </a:lnTo>
                  <a:lnTo>
                    <a:pt x="29" y="46"/>
                  </a:lnTo>
                  <a:lnTo>
                    <a:pt x="46" y="48"/>
                  </a:lnTo>
                  <a:lnTo>
                    <a:pt x="58" y="53"/>
                  </a:lnTo>
                  <a:lnTo>
                    <a:pt x="63" y="55"/>
                  </a:lnTo>
                  <a:lnTo>
                    <a:pt x="66" y="57"/>
                  </a:lnTo>
                  <a:lnTo>
                    <a:pt x="69" y="60"/>
                  </a:lnTo>
                  <a:lnTo>
                    <a:pt x="72" y="63"/>
                  </a:lnTo>
                  <a:lnTo>
                    <a:pt x="73" y="68"/>
                  </a:lnTo>
                  <a:lnTo>
                    <a:pt x="74" y="73"/>
                  </a:lnTo>
                  <a:lnTo>
                    <a:pt x="75" y="85"/>
                  </a:lnTo>
                  <a:lnTo>
                    <a:pt x="75" y="102"/>
                  </a:lnTo>
                  <a:lnTo>
                    <a:pt x="75" y="464"/>
                  </a:lnTo>
                  <a:lnTo>
                    <a:pt x="180" y="464"/>
                  </a:lnTo>
                  <a:lnTo>
                    <a:pt x="180" y="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6742113" y="947616"/>
              <a:ext cx="133350" cy="120650"/>
            </a:xfrm>
            <a:custGeom>
              <a:avLst/>
              <a:gdLst>
                <a:gd name="T0" fmla="*/ 2147483647 w 366"/>
                <a:gd name="T1" fmla="*/ 2147483647 h 327"/>
                <a:gd name="T2" fmla="*/ 2147483647 w 366"/>
                <a:gd name="T3" fmla="*/ 2147483647 h 327"/>
                <a:gd name="T4" fmla="*/ 2147483647 w 366"/>
                <a:gd name="T5" fmla="*/ 2147483647 h 327"/>
                <a:gd name="T6" fmla="*/ 2147483647 w 366"/>
                <a:gd name="T7" fmla="*/ 2147483647 h 327"/>
                <a:gd name="T8" fmla="*/ 2147483647 w 366"/>
                <a:gd name="T9" fmla="*/ 2147483647 h 327"/>
                <a:gd name="T10" fmla="*/ 2147483647 w 366"/>
                <a:gd name="T11" fmla="*/ 2147483647 h 327"/>
                <a:gd name="T12" fmla="*/ 2147483647 w 366"/>
                <a:gd name="T13" fmla="*/ 2147483647 h 327"/>
                <a:gd name="T14" fmla="*/ 2147483647 w 366"/>
                <a:gd name="T15" fmla="*/ 0 h 327"/>
                <a:gd name="T16" fmla="*/ 0 w 366"/>
                <a:gd name="T17" fmla="*/ 2147483647 h 327"/>
                <a:gd name="T18" fmla="*/ 2147483647 w 366"/>
                <a:gd name="T19" fmla="*/ 2147483647 h 327"/>
                <a:gd name="T20" fmla="*/ 2147483647 w 366"/>
                <a:gd name="T21" fmla="*/ 2147483647 h 327"/>
                <a:gd name="T22" fmla="*/ 2147483647 w 366"/>
                <a:gd name="T23" fmla="*/ 2147483647 h 327"/>
                <a:gd name="T24" fmla="*/ 2147483647 w 366"/>
                <a:gd name="T25" fmla="*/ 2147483647 h 327"/>
                <a:gd name="T26" fmla="*/ 2147483647 w 366"/>
                <a:gd name="T27" fmla="*/ 2147483647 h 327"/>
                <a:gd name="T28" fmla="*/ 2147483647 w 366"/>
                <a:gd name="T29" fmla="*/ 2147483647 h 327"/>
                <a:gd name="T30" fmla="*/ 2147483647 w 366"/>
                <a:gd name="T31" fmla="*/ 2147483647 h 327"/>
                <a:gd name="T32" fmla="*/ 2147483647 w 366"/>
                <a:gd name="T33" fmla="*/ 2147483647 h 327"/>
                <a:gd name="T34" fmla="*/ 2147483647 w 366"/>
                <a:gd name="T35" fmla="*/ 2147483647 h 327"/>
                <a:gd name="T36" fmla="*/ 2147483647 w 366"/>
                <a:gd name="T37" fmla="*/ 2147483647 h 327"/>
                <a:gd name="T38" fmla="*/ 2147483647 w 366"/>
                <a:gd name="T39" fmla="*/ 2147483647 h 327"/>
                <a:gd name="T40" fmla="*/ 2147483647 w 366"/>
                <a:gd name="T41" fmla="*/ 2147483647 h 327"/>
                <a:gd name="T42" fmla="*/ 2147483647 w 366"/>
                <a:gd name="T43" fmla="*/ 2147483647 h 327"/>
                <a:gd name="T44" fmla="*/ 2147483647 w 366"/>
                <a:gd name="T45" fmla="*/ 2147483647 h 327"/>
                <a:gd name="T46" fmla="*/ 2147483647 w 366"/>
                <a:gd name="T47" fmla="*/ 2147483647 h 327"/>
                <a:gd name="T48" fmla="*/ 2147483647 w 366"/>
                <a:gd name="T49" fmla="*/ 2147483647 h 327"/>
                <a:gd name="T50" fmla="*/ 2147483647 w 366"/>
                <a:gd name="T51" fmla="*/ 2147483647 h 327"/>
                <a:gd name="T52" fmla="*/ 2147483647 w 366"/>
                <a:gd name="T53" fmla="*/ 2147483647 h 327"/>
                <a:gd name="T54" fmla="*/ 2147483647 w 366"/>
                <a:gd name="T55" fmla="*/ 2147483647 h 327"/>
                <a:gd name="T56" fmla="*/ 2147483647 w 366"/>
                <a:gd name="T57" fmla="*/ 2147483647 h 327"/>
                <a:gd name="T58" fmla="*/ 2147483647 w 366"/>
                <a:gd name="T59" fmla="*/ 2147483647 h 327"/>
                <a:gd name="T60" fmla="*/ 2147483647 w 366"/>
                <a:gd name="T61" fmla="*/ 2147483647 h 327"/>
                <a:gd name="T62" fmla="*/ 2147483647 w 366"/>
                <a:gd name="T63" fmla="*/ 2147483647 h 327"/>
                <a:gd name="T64" fmla="*/ 2147483647 w 366"/>
                <a:gd name="T65" fmla="*/ 2147483647 h 327"/>
                <a:gd name="T66" fmla="*/ 2147483647 w 366"/>
                <a:gd name="T67" fmla="*/ 2147483647 h 327"/>
                <a:gd name="T68" fmla="*/ 2147483647 w 366"/>
                <a:gd name="T69" fmla="*/ 2147483647 h 327"/>
                <a:gd name="T70" fmla="*/ 2147483647 w 366"/>
                <a:gd name="T71" fmla="*/ 2147483647 h 327"/>
                <a:gd name="T72" fmla="*/ 2147483647 w 366"/>
                <a:gd name="T73" fmla="*/ 2147483647 h 327"/>
                <a:gd name="T74" fmla="*/ 2147483647 w 366"/>
                <a:gd name="T75" fmla="*/ 2147483647 h 327"/>
                <a:gd name="T76" fmla="*/ 2147483647 w 366"/>
                <a:gd name="T77" fmla="*/ 2147483647 h 327"/>
                <a:gd name="T78" fmla="*/ 2147483647 w 366"/>
                <a:gd name="T79" fmla="*/ 2147483647 h 327"/>
                <a:gd name="T80" fmla="*/ 2147483647 w 366"/>
                <a:gd name="T81" fmla="*/ 2147483647 h 3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6"/>
                <a:gd name="T124" fmla="*/ 0 h 327"/>
                <a:gd name="T125" fmla="*/ 366 w 366"/>
                <a:gd name="T126" fmla="*/ 327 h 3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6" h="327">
                  <a:moveTo>
                    <a:pt x="269" y="1"/>
                  </a:moveTo>
                  <a:lnTo>
                    <a:pt x="269" y="1"/>
                  </a:lnTo>
                  <a:lnTo>
                    <a:pt x="257" y="2"/>
                  </a:lnTo>
                  <a:lnTo>
                    <a:pt x="246" y="3"/>
                  </a:lnTo>
                  <a:lnTo>
                    <a:pt x="236" y="5"/>
                  </a:lnTo>
                  <a:lnTo>
                    <a:pt x="226" y="9"/>
                  </a:lnTo>
                  <a:lnTo>
                    <a:pt x="216" y="12"/>
                  </a:lnTo>
                  <a:lnTo>
                    <a:pt x="207" y="16"/>
                  </a:lnTo>
                  <a:lnTo>
                    <a:pt x="199" y="21"/>
                  </a:lnTo>
                  <a:lnTo>
                    <a:pt x="191" y="27"/>
                  </a:lnTo>
                  <a:lnTo>
                    <a:pt x="177" y="37"/>
                  </a:lnTo>
                  <a:lnTo>
                    <a:pt x="166" y="49"/>
                  </a:lnTo>
                  <a:lnTo>
                    <a:pt x="156" y="61"/>
                  </a:lnTo>
                  <a:lnTo>
                    <a:pt x="148" y="72"/>
                  </a:lnTo>
                  <a:lnTo>
                    <a:pt x="148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7" y="48"/>
                  </a:lnTo>
                  <a:lnTo>
                    <a:pt x="22" y="49"/>
                  </a:lnTo>
                  <a:lnTo>
                    <a:pt x="34" y="51"/>
                  </a:lnTo>
                  <a:lnTo>
                    <a:pt x="43" y="55"/>
                  </a:lnTo>
                  <a:lnTo>
                    <a:pt x="47" y="57"/>
                  </a:lnTo>
                  <a:lnTo>
                    <a:pt x="51" y="59"/>
                  </a:lnTo>
                  <a:lnTo>
                    <a:pt x="53" y="62"/>
                  </a:lnTo>
                  <a:lnTo>
                    <a:pt x="56" y="66"/>
                  </a:lnTo>
                  <a:lnTo>
                    <a:pt x="59" y="75"/>
                  </a:lnTo>
                  <a:lnTo>
                    <a:pt x="60" y="87"/>
                  </a:lnTo>
                  <a:lnTo>
                    <a:pt x="61" y="101"/>
                  </a:lnTo>
                  <a:lnTo>
                    <a:pt x="61" y="327"/>
                  </a:lnTo>
                  <a:lnTo>
                    <a:pt x="148" y="327"/>
                  </a:lnTo>
                  <a:lnTo>
                    <a:pt x="148" y="160"/>
                  </a:lnTo>
                  <a:lnTo>
                    <a:pt x="149" y="152"/>
                  </a:lnTo>
                  <a:lnTo>
                    <a:pt x="150" y="143"/>
                  </a:lnTo>
                  <a:lnTo>
                    <a:pt x="152" y="135"/>
                  </a:lnTo>
                  <a:lnTo>
                    <a:pt x="155" y="126"/>
                  </a:lnTo>
                  <a:lnTo>
                    <a:pt x="160" y="118"/>
                  </a:lnTo>
                  <a:lnTo>
                    <a:pt x="164" y="109"/>
                  </a:lnTo>
                  <a:lnTo>
                    <a:pt x="169" y="101"/>
                  </a:lnTo>
                  <a:lnTo>
                    <a:pt x="175" y="93"/>
                  </a:lnTo>
                  <a:lnTo>
                    <a:pt x="181" y="86"/>
                  </a:lnTo>
                  <a:lnTo>
                    <a:pt x="187" y="79"/>
                  </a:lnTo>
                  <a:lnTo>
                    <a:pt x="195" y="74"/>
                  </a:lnTo>
                  <a:lnTo>
                    <a:pt x="202" y="68"/>
                  </a:lnTo>
                  <a:lnTo>
                    <a:pt x="210" y="64"/>
                  </a:lnTo>
                  <a:lnTo>
                    <a:pt x="218" y="61"/>
                  </a:lnTo>
                  <a:lnTo>
                    <a:pt x="226" y="59"/>
                  </a:lnTo>
                  <a:lnTo>
                    <a:pt x="234" y="59"/>
                  </a:lnTo>
                  <a:lnTo>
                    <a:pt x="242" y="59"/>
                  </a:lnTo>
                  <a:lnTo>
                    <a:pt x="248" y="60"/>
                  </a:lnTo>
                  <a:lnTo>
                    <a:pt x="255" y="62"/>
                  </a:lnTo>
                  <a:lnTo>
                    <a:pt x="259" y="65"/>
                  </a:lnTo>
                  <a:lnTo>
                    <a:pt x="263" y="68"/>
                  </a:lnTo>
                  <a:lnTo>
                    <a:pt x="267" y="73"/>
                  </a:lnTo>
                  <a:lnTo>
                    <a:pt x="270" y="78"/>
                  </a:lnTo>
                  <a:lnTo>
                    <a:pt x="272" y="83"/>
                  </a:lnTo>
                  <a:lnTo>
                    <a:pt x="276" y="96"/>
                  </a:lnTo>
                  <a:lnTo>
                    <a:pt x="277" y="112"/>
                  </a:lnTo>
                  <a:lnTo>
                    <a:pt x="278" y="130"/>
                  </a:lnTo>
                  <a:lnTo>
                    <a:pt x="278" y="151"/>
                  </a:lnTo>
                  <a:lnTo>
                    <a:pt x="278" y="327"/>
                  </a:lnTo>
                  <a:lnTo>
                    <a:pt x="366" y="327"/>
                  </a:lnTo>
                  <a:lnTo>
                    <a:pt x="366" y="101"/>
                  </a:lnTo>
                  <a:lnTo>
                    <a:pt x="366" y="89"/>
                  </a:lnTo>
                  <a:lnTo>
                    <a:pt x="365" y="78"/>
                  </a:lnTo>
                  <a:lnTo>
                    <a:pt x="363" y="67"/>
                  </a:lnTo>
                  <a:lnTo>
                    <a:pt x="359" y="58"/>
                  </a:lnTo>
                  <a:lnTo>
                    <a:pt x="356" y="49"/>
                  </a:lnTo>
                  <a:lnTo>
                    <a:pt x="352" y="41"/>
                  </a:lnTo>
                  <a:lnTo>
                    <a:pt x="347" y="33"/>
                  </a:lnTo>
                  <a:lnTo>
                    <a:pt x="341" y="27"/>
                  </a:lnTo>
                  <a:lnTo>
                    <a:pt x="335" y="21"/>
                  </a:lnTo>
                  <a:lnTo>
                    <a:pt x="327" y="16"/>
                  </a:lnTo>
                  <a:lnTo>
                    <a:pt x="320" y="12"/>
                  </a:lnTo>
                  <a:lnTo>
                    <a:pt x="310" y="7"/>
                  </a:lnTo>
                  <a:lnTo>
                    <a:pt x="302" y="5"/>
                  </a:lnTo>
                  <a:lnTo>
                    <a:pt x="291" y="3"/>
                  </a:lnTo>
                  <a:lnTo>
                    <a:pt x="280" y="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6911975" y="949204"/>
              <a:ext cx="90488" cy="120650"/>
            </a:xfrm>
            <a:custGeom>
              <a:avLst/>
              <a:gdLst>
                <a:gd name="T0" fmla="*/ 2147483647 w 245"/>
                <a:gd name="T1" fmla="*/ 2147483647 h 334"/>
                <a:gd name="T2" fmla="*/ 2147483647 w 245"/>
                <a:gd name="T3" fmla="*/ 2147483647 h 334"/>
                <a:gd name="T4" fmla="*/ 2147483647 w 245"/>
                <a:gd name="T5" fmla="*/ 2147483647 h 334"/>
                <a:gd name="T6" fmla="*/ 2147483647 w 245"/>
                <a:gd name="T7" fmla="*/ 2147483647 h 334"/>
                <a:gd name="T8" fmla="*/ 2147483647 w 245"/>
                <a:gd name="T9" fmla="*/ 2147483647 h 334"/>
                <a:gd name="T10" fmla="*/ 2147483647 w 245"/>
                <a:gd name="T11" fmla="*/ 2147483647 h 334"/>
                <a:gd name="T12" fmla="*/ 2147483647 w 245"/>
                <a:gd name="T13" fmla="*/ 2147483647 h 334"/>
                <a:gd name="T14" fmla="*/ 2147483647 w 245"/>
                <a:gd name="T15" fmla="*/ 2147483647 h 334"/>
                <a:gd name="T16" fmla="*/ 2147483647 w 245"/>
                <a:gd name="T17" fmla="*/ 2147483647 h 334"/>
                <a:gd name="T18" fmla="*/ 2147483647 w 245"/>
                <a:gd name="T19" fmla="*/ 2147483647 h 334"/>
                <a:gd name="T20" fmla="*/ 2147483647 w 245"/>
                <a:gd name="T21" fmla="*/ 2147483647 h 334"/>
                <a:gd name="T22" fmla="*/ 2147483647 w 245"/>
                <a:gd name="T23" fmla="*/ 2147483647 h 334"/>
                <a:gd name="T24" fmla="*/ 2147483647 w 245"/>
                <a:gd name="T25" fmla="*/ 2147483647 h 334"/>
                <a:gd name="T26" fmla="*/ 2147483647 w 245"/>
                <a:gd name="T27" fmla="*/ 2147483647 h 334"/>
                <a:gd name="T28" fmla="*/ 2147483647 w 245"/>
                <a:gd name="T29" fmla="*/ 2147483647 h 334"/>
                <a:gd name="T30" fmla="*/ 2147483647 w 245"/>
                <a:gd name="T31" fmla="*/ 2147483647 h 334"/>
                <a:gd name="T32" fmla="*/ 2147483647 w 245"/>
                <a:gd name="T33" fmla="*/ 2147483647 h 334"/>
                <a:gd name="T34" fmla="*/ 0 w 245"/>
                <a:gd name="T35" fmla="*/ 2147483647 h 334"/>
                <a:gd name="T36" fmla="*/ 2147483647 w 245"/>
                <a:gd name="T37" fmla="*/ 2147483647 h 334"/>
                <a:gd name="T38" fmla="*/ 2147483647 w 245"/>
                <a:gd name="T39" fmla="*/ 2147483647 h 334"/>
                <a:gd name="T40" fmla="*/ 2147483647 w 245"/>
                <a:gd name="T41" fmla="*/ 2147483647 h 334"/>
                <a:gd name="T42" fmla="*/ 2147483647 w 245"/>
                <a:gd name="T43" fmla="*/ 2147483647 h 334"/>
                <a:gd name="T44" fmla="*/ 2147483647 w 245"/>
                <a:gd name="T45" fmla="*/ 2147483647 h 334"/>
                <a:gd name="T46" fmla="*/ 2147483647 w 245"/>
                <a:gd name="T47" fmla="*/ 2147483647 h 334"/>
                <a:gd name="T48" fmla="*/ 2147483647 w 245"/>
                <a:gd name="T49" fmla="*/ 2147483647 h 334"/>
                <a:gd name="T50" fmla="*/ 2147483647 w 245"/>
                <a:gd name="T51" fmla="*/ 2147483647 h 334"/>
                <a:gd name="T52" fmla="*/ 2147483647 w 245"/>
                <a:gd name="T53" fmla="*/ 2147483647 h 334"/>
                <a:gd name="T54" fmla="*/ 2147483647 w 245"/>
                <a:gd name="T55" fmla="*/ 2147483647 h 334"/>
                <a:gd name="T56" fmla="*/ 2147483647 w 245"/>
                <a:gd name="T57" fmla="*/ 2147483647 h 334"/>
                <a:gd name="T58" fmla="*/ 2147483647 w 245"/>
                <a:gd name="T59" fmla="*/ 2147483647 h 334"/>
                <a:gd name="T60" fmla="*/ 2147483647 w 245"/>
                <a:gd name="T61" fmla="*/ 2147483647 h 334"/>
                <a:gd name="T62" fmla="*/ 2147483647 w 245"/>
                <a:gd name="T63" fmla="*/ 2147483647 h 334"/>
                <a:gd name="T64" fmla="*/ 2147483647 w 245"/>
                <a:gd name="T65" fmla="*/ 2147483647 h 334"/>
                <a:gd name="T66" fmla="*/ 2147483647 w 245"/>
                <a:gd name="T67" fmla="*/ 2147483647 h 334"/>
                <a:gd name="T68" fmla="*/ 2147483647 w 245"/>
                <a:gd name="T69" fmla="*/ 2147483647 h 334"/>
                <a:gd name="T70" fmla="*/ 2147483647 w 245"/>
                <a:gd name="T71" fmla="*/ 2147483647 h 334"/>
                <a:gd name="T72" fmla="*/ 2147483647 w 245"/>
                <a:gd name="T73" fmla="*/ 2147483647 h 334"/>
                <a:gd name="T74" fmla="*/ 2147483647 w 245"/>
                <a:gd name="T75" fmla="*/ 2147483647 h 334"/>
                <a:gd name="T76" fmla="*/ 2147483647 w 245"/>
                <a:gd name="T77" fmla="*/ 2147483647 h 334"/>
                <a:gd name="T78" fmla="*/ 2147483647 w 245"/>
                <a:gd name="T79" fmla="*/ 2147483647 h 334"/>
                <a:gd name="T80" fmla="*/ 2147483647 w 245"/>
                <a:gd name="T81" fmla="*/ 2147483647 h 334"/>
                <a:gd name="T82" fmla="*/ 2147483647 w 245"/>
                <a:gd name="T83" fmla="*/ 2147483647 h 334"/>
                <a:gd name="T84" fmla="*/ 2147483647 w 245"/>
                <a:gd name="T85" fmla="*/ 2147483647 h 334"/>
                <a:gd name="T86" fmla="*/ 2147483647 w 245"/>
                <a:gd name="T87" fmla="*/ 2147483647 h 3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5"/>
                <a:gd name="T133" fmla="*/ 0 h 334"/>
                <a:gd name="T134" fmla="*/ 245 w 245"/>
                <a:gd name="T135" fmla="*/ 334 h 3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5" h="334">
                  <a:moveTo>
                    <a:pt x="145" y="127"/>
                  </a:moveTo>
                  <a:lnTo>
                    <a:pt x="145" y="127"/>
                  </a:lnTo>
                  <a:lnTo>
                    <a:pt x="120" y="115"/>
                  </a:lnTo>
                  <a:lnTo>
                    <a:pt x="109" y="108"/>
                  </a:lnTo>
                  <a:lnTo>
                    <a:pt x="100" y="102"/>
                  </a:lnTo>
                  <a:lnTo>
                    <a:pt x="91" y="95"/>
                  </a:lnTo>
                  <a:lnTo>
                    <a:pt x="86" y="88"/>
                  </a:lnTo>
                  <a:lnTo>
                    <a:pt x="82" y="80"/>
                  </a:lnTo>
                  <a:lnTo>
                    <a:pt x="81" y="76"/>
                  </a:lnTo>
                  <a:lnTo>
                    <a:pt x="81" y="72"/>
                  </a:lnTo>
                  <a:lnTo>
                    <a:pt x="81" y="67"/>
                  </a:lnTo>
                  <a:lnTo>
                    <a:pt x="82" y="63"/>
                  </a:lnTo>
                  <a:lnTo>
                    <a:pt x="84" y="59"/>
                  </a:lnTo>
                  <a:lnTo>
                    <a:pt x="86" y="56"/>
                  </a:lnTo>
                  <a:lnTo>
                    <a:pt x="91" y="50"/>
                  </a:lnTo>
                  <a:lnTo>
                    <a:pt x="99" y="47"/>
                  </a:lnTo>
                  <a:lnTo>
                    <a:pt x="106" y="44"/>
                  </a:lnTo>
                  <a:lnTo>
                    <a:pt x="114" y="43"/>
                  </a:lnTo>
                  <a:lnTo>
                    <a:pt x="127" y="42"/>
                  </a:lnTo>
                  <a:lnTo>
                    <a:pt x="140" y="43"/>
                  </a:lnTo>
                  <a:lnTo>
                    <a:pt x="153" y="45"/>
                  </a:lnTo>
                  <a:lnTo>
                    <a:pt x="165" y="48"/>
                  </a:lnTo>
                  <a:lnTo>
                    <a:pt x="176" y="52"/>
                  </a:lnTo>
                  <a:lnTo>
                    <a:pt x="186" y="58"/>
                  </a:lnTo>
                  <a:lnTo>
                    <a:pt x="195" y="62"/>
                  </a:lnTo>
                  <a:lnTo>
                    <a:pt x="209" y="70"/>
                  </a:lnTo>
                  <a:lnTo>
                    <a:pt x="223" y="78"/>
                  </a:lnTo>
                  <a:lnTo>
                    <a:pt x="223" y="67"/>
                  </a:lnTo>
                  <a:lnTo>
                    <a:pt x="223" y="13"/>
                  </a:lnTo>
                  <a:lnTo>
                    <a:pt x="211" y="11"/>
                  </a:lnTo>
                  <a:lnTo>
                    <a:pt x="197" y="8"/>
                  </a:lnTo>
                  <a:lnTo>
                    <a:pt x="179" y="4"/>
                  </a:lnTo>
                  <a:lnTo>
                    <a:pt x="156" y="1"/>
                  </a:lnTo>
                  <a:lnTo>
                    <a:pt x="132" y="0"/>
                  </a:lnTo>
                  <a:lnTo>
                    <a:pt x="117" y="1"/>
                  </a:lnTo>
                  <a:lnTo>
                    <a:pt x="103" y="2"/>
                  </a:lnTo>
                  <a:lnTo>
                    <a:pt x="89" y="4"/>
                  </a:lnTo>
                  <a:lnTo>
                    <a:pt x="76" y="6"/>
                  </a:lnTo>
                  <a:lnTo>
                    <a:pt x="65" y="11"/>
                  </a:lnTo>
                  <a:lnTo>
                    <a:pt x="54" y="15"/>
                  </a:lnTo>
                  <a:lnTo>
                    <a:pt x="44" y="19"/>
                  </a:lnTo>
                  <a:lnTo>
                    <a:pt x="35" y="26"/>
                  </a:lnTo>
                  <a:lnTo>
                    <a:pt x="27" y="32"/>
                  </a:lnTo>
                  <a:lnTo>
                    <a:pt x="20" y="39"/>
                  </a:lnTo>
                  <a:lnTo>
                    <a:pt x="14" y="47"/>
                  </a:lnTo>
                  <a:lnTo>
                    <a:pt x="9" y="56"/>
                  </a:lnTo>
                  <a:lnTo>
                    <a:pt x="6" y="64"/>
                  </a:lnTo>
                  <a:lnTo>
                    <a:pt x="3" y="74"/>
                  </a:lnTo>
                  <a:lnTo>
                    <a:pt x="0" y="85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9" y="131"/>
                  </a:lnTo>
                  <a:lnTo>
                    <a:pt x="13" y="137"/>
                  </a:lnTo>
                  <a:lnTo>
                    <a:pt x="19" y="144"/>
                  </a:lnTo>
                  <a:lnTo>
                    <a:pt x="25" y="151"/>
                  </a:lnTo>
                  <a:lnTo>
                    <a:pt x="31" y="157"/>
                  </a:lnTo>
                  <a:lnTo>
                    <a:pt x="46" y="168"/>
                  </a:lnTo>
                  <a:lnTo>
                    <a:pt x="62" y="178"/>
                  </a:lnTo>
                  <a:lnTo>
                    <a:pt x="79" y="187"/>
                  </a:lnTo>
                  <a:lnTo>
                    <a:pt x="97" y="196"/>
                  </a:lnTo>
                  <a:lnTo>
                    <a:pt x="122" y="209"/>
                  </a:lnTo>
                  <a:lnTo>
                    <a:pt x="134" y="215"/>
                  </a:lnTo>
                  <a:lnTo>
                    <a:pt x="144" y="221"/>
                  </a:lnTo>
                  <a:lnTo>
                    <a:pt x="152" y="229"/>
                  </a:lnTo>
                  <a:lnTo>
                    <a:pt x="159" y="236"/>
                  </a:lnTo>
                  <a:lnTo>
                    <a:pt x="162" y="241"/>
                  </a:lnTo>
                  <a:lnTo>
                    <a:pt x="163" y="245"/>
                  </a:lnTo>
                  <a:lnTo>
                    <a:pt x="164" y="249"/>
                  </a:lnTo>
                  <a:lnTo>
                    <a:pt x="165" y="255"/>
                  </a:lnTo>
                  <a:lnTo>
                    <a:pt x="164" y="263"/>
                  </a:lnTo>
                  <a:lnTo>
                    <a:pt x="161" y="271"/>
                  </a:lnTo>
                  <a:lnTo>
                    <a:pt x="156" y="277"/>
                  </a:lnTo>
                  <a:lnTo>
                    <a:pt x="149" y="282"/>
                  </a:lnTo>
                  <a:lnTo>
                    <a:pt x="141" y="287"/>
                  </a:lnTo>
                  <a:lnTo>
                    <a:pt x="131" y="290"/>
                  </a:lnTo>
                  <a:lnTo>
                    <a:pt x="119" y="292"/>
                  </a:lnTo>
                  <a:lnTo>
                    <a:pt x="106" y="292"/>
                  </a:lnTo>
                  <a:lnTo>
                    <a:pt x="91" y="292"/>
                  </a:lnTo>
                  <a:lnTo>
                    <a:pt x="77" y="289"/>
                  </a:lnTo>
                  <a:lnTo>
                    <a:pt x="63" y="286"/>
                  </a:lnTo>
                  <a:lnTo>
                    <a:pt x="51" y="280"/>
                  </a:lnTo>
                  <a:lnTo>
                    <a:pt x="39" y="275"/>
                  </a:lnTo>
                  <a:lnTo>
                    <a:pt x="28" y="270"/>
                  </a:lnTo>
                  <a:lnTo>
                    <a:pt x="10" y="259"/>
                  </a:lnTo>
                  <a:lnTo>
                    <a:pt x="1" y="254"/>
                  </a:lnTo>
                  <a:lnTo>
                    <a:pt x="1" y="321"/>
                  </a:lnTo>
                  <a:lnTo>
                    <a:pt x="8" y="322"/>
                  </a:lnTo>
                  <a:lnTo>
                    <a:pt x="24" y="326"/>
                  </a:lnTo>
                  <a:lnTo>
                    <a:pt x="45" y="329"/>
                  </a:lnTo>
                  <a:lnTo>
                    <a:pt x="72" y="333"/>
                  </a:lnTo>
                  <a:lnTo>
                    <a:pt x="87" y="334"/>
                  </a:lnTo>
                  <a:lnTo>
                    <a:pt x="103" y="334"/>
                  </a:lnTo>
                  <a:lnTo>
                    <a:pt x="119" y="334"/>
                  </a:lnTo>
                  <a:lnTo>
                    <a:pt x="135" y="333"/>
                  </a:lnTo>
                  <a:lnTo>
                    <a:pt x="149" y="331"/>
                  </a:lnTo>
                  <a:lnTo>
                    <a:pt x="163" y="327"/>
                  </a:lnTo>
                  <a:lnTo>
                    <a:pt x="176" y="324"/>
                  </a:lnTo>
                  <a:lnTo>
                    <a:pt x="187" y="319"/>
                  </a:lnTo>
                  <a:lnTo>
                    <a:pt x="198" y="314"/>
                  </a:lnTo>
                  <a:lnTo>
                    <a:pt x="208" y="308"/>
                  </a:lnTo>
                  <a:lnTo>
                    <a:pt x="216" y="302"/>
                  </a:lnTo>
                  <a:lnTo>
                    <a:pt x="224" y="294"/>
                  </a:lnTo>
                  <a:lnTo>
                    <a:pt x="230" y="287"/>
                  </a:lnTo>
                  <a:lnTo>
                    <a:pt x="236" y="278"/>
                  </a:lnTo>
                  <a:lnTo>
                    <a:pt x="240" y="269"/>
                  </a:lnTo>
                  <a:lnTo>
                    <a:pt x="242" y="259"/>
                  </a:lnTo>
                  <a:lnTo>
                    <a:pt x="244" y="248"/>
                  </a:lnTo>
                  <a:lnTo>
                    <a:pt x="245" y="236"/>
                  </a:lnTo>
                  <a:lnTo>
                    <a:pt x="244" y="226"/>
                  </a:lnTo>
                  <a:lnTo>
                    <a:pt x="242" y="216"/>
                  </a:lnTo>
                  <a:lnTo>
                    <a:pt x="240" y="206"/>
                  </a:lnTo>
                  <a:lnTo>
                    <a:pt x="236" y="198"/>
                  </a:lnTo>
                  <a:lnTo>
                    <a:pt x="231" y="189"/>
                  </a:lnTo>
                  <a:lnTo>
                    <a:pt x="226" y="182"/>
                  </a:lnTo>
                  <a:lnTo>
                    <a:pt x="219" y="174"/>
                  </a:lnTo>
                  <a:lnTo>
                    <a:pt x="212" y="168"/>
                  </a:lnTo>
                  <a:lnTo>
                    <a:pt x="197" y="156"/>
                  </a:lnTo>
                  <a:lnTo>
                    <a:pt x="180" y="146"/>
                  </a:lnTo>
                  <a:lnTo>
                    <a:pt x="162" y="136"/>
                  </a:lnTo>
                  <a:lnTo>
                    <a:pt x="145" y="127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7" name="Freeform 24"/>
            <p:cNvSpPr>
              <a:spLocks noEditPoints="1"/>
            </p:cNvSpPr>
            <p:nvPr/>
          </p:nvSpPr>
          <p:spPr bwMode="auto">
            <a:xfrm>
              <a:off x="7018338" y="947616"/>
              <a:ext cx="138112" cy="169863"/>
            </a:xfrm>
            <a:custGeom>
              <a:avLst/>
              <a:gdLst>
                <a:gd name="T0" fmla="*/ 2147483647 w 376"/>
                <a:gd name="T1" fmla="*/ 2147483647 h 462"/>
                <a:gd name="T2" fmla="*/ 2147483647 w 376"/>
                <a:gd name="T3" fmla="*/ 2147483647 h 462"/>
                <a:gd name="T4" fmla="*/ 2147483647 w 376"/>
                <a:gd name="T5" fmla="*/ 2147483647 h 462"/>
                <a:gd name="T6" fmla="*/ 2147483647 w 376"/>
                <a:gd name="T7" fmla="*/ 2147483647 h 462"/>
                <a:gd name="T8" fmla="*/ 2147483647 w 376"/>
                <a:gd name="T9" fmla="*/ 2147483647 h 462"/>
                <a:gd name="T10" fmla="*/ 2147483647 w 376"/>
                <a:gd name="T11" fmla="*/ 2147483647 h 462"/>
                <a:gd name="T12" fmla="*/ 2147483647 w 376"/>
                <a:gd name="T13" fmla="*/ 2147483647 h 462"/>
                <a:gd name="T14" fmla="*/ 2147483647 w 376"/>
                <a:gd name="T15" fmla="*/ 2147483647 h 462"/>
                <a:gd name="T16" fmla="*/ 2147483647 w 376"/>
                <a:gd name="T17" fmla="*/ 2147483647 h 462"/>
                <a:gd name="T18" fmla="*/ 2147483647 w 376"/>
                <a:gd name="T19" fmla="*/ 2147483647 h 462"/>
                <a:gd name="T20" fmla="*/ 2147483647 w 376"/>
                <a:gd name="T21" fmla="*/ 2147483647 h 462"/>
                <a:gd name="T22" fmla="*/ 2147483647 w 376"/>
                <a:gd name="T23" fmla="*/ 2147483647 h 462"/>
                <a:gd name="T24" fmla="*/ 2147483647 w 376"/>
                <a:gd name="T25" fmla="*/ 2147483647 h 462"/>
                <a:gd name="T26" fmla="*/ 2147483647 w 376"/>
                <a:gd name="T27" fmla="*/ 2147483647 h 462"/>
                <a:gd name="T28" fmla="*/ 2147483647 w 376"/>
                <a:gd name="T29" fmla="*/ 2147483647 h 462"/>
                <a:gd name="T30" fmla="*/ 2147483647 w 376"/>
                <a:gd name="T31" fmla="*/ 2147483647 h 462"/>
                <a:gd name="T32" fmla="*/ 2147483647 w 376"/>
                <a:gd name="T33" fmla="*/ 2147483647 h 462"/>
                <a:gd name="T34" fmla="*/ 2147483647 w 376"/>
                <a:gd name="T35" fmla="*/ 2147483647 h 462"/>
                <a:gd name="T36" fmla="*/ 2147483647 w 376"/>
                <a:gd name="T37" fmla="*/ 2147483647 h 462"/>
                <a:gd name="T38" fmla="*/ 2147483647 w 376"/>
                <a:gd name="T39" fmla="*/ 2147483647 h 462"/>
                <a:gd name="T40" fmla="*/ 2147483647 w 376"/>
                <a:gd name="T41" fmla="*/ 2147483647 h 462"/>
                <a:gd name="T42" fmla="*/ 2147483647 w 376"/>
                <a:gd name="T43" fmla="*/ 2147483647 h 462"/>
                <a:gd name="T44" fmla="*/ 2147483647 w 376"/>
                <a:gd name="T45" fmla="*/ 2147483647 h 462"/>
                <a:gd name="T46" fmla="*/ 2147483647 w 376"/>
                <a:gd name="T47" fmla="*/ 2147483647 h 462"/>
                <a:gd name="T48" fmla="*/ 2147483647 w 376"/>
                <a:gd name="T49" fmla="*/ 2147483647 h 462"/>
                <a:gd name="T50" fmla="*/ 2147483647 w 376"/>
                <a:gd name="T51" fmla="*/ 2147483647 h 462"/>
                <a:gd name="T52" fmla="*/ 2147483647 w 376"/>
                <a:gd name="T53" fmla="*/ 2147483647 h 462"/>
                <a:gd name="T54" fmla="*/ 2147483647 w 376"/>
                <a:gd name="T55" fmla="*/ 2147483647 h 462"/>
                <a:gd name="T56" fmla="*/ 2147483647 w 376"/>
                <a:gd name="T57" fmla="*/ 2147483647 h 462"/>
                <a:gd name="T58" fmla="*/ 2147483647 w 376"/>
                <a:gd name="T59" fmla="*/ 2147483647 h 462"/>
                <a:gd name="T60" fmla="*/ 2147483647 w 376"/>
                <a:gd name="T61" fmla="*/ 2147483647 h 462"/>
                <a:gd name="T62" fmla="*/ 2147483647 w 376"/>
                <a:gd name="T63" fmla="*/ 2147483647 h 462"/>
                <a:gd name="T64" fmla="*/ 2147483647 w 376"/>
                <a:gd name="T65" fmla="*/ 2147483647 h 462"/>
                <a:gd name="T66" fmla="*/ 2147483647 w 376"/>
                <a:gd name="T67" fmla="*/ 2147483647 h 462"/>
                <a:gd name="T68" fmla="*/ 2147483647 w 376"/>
                <a:gd name="T69" fmla="*/ 2147483647 h 462"/>
                <a:gd name="T70" fmla="*/ 2147483647 w 376"/>
                <a:gd name="T71" fmla="*/ 2147483647 h 462"/>
                <a:gd name="T72" fmla="*/ 2147483647 w 376"/>
                <a:gd name="T73" fmla="*/ 2147483647 h 462"/>
                <a:gd name="T74" fmla="*/ 2147483647 w 376"/>
                <a:gd name="T75" fmla="*/ 2147483647 h 462"/>
                <a:gd name="T76" fmla="*/ 2147483647 w 376"/>
                <a:gd name="T77" fmla="*/ 2147483647 h 462"/>
                <a:gd name="T78" fmla="*/ 2147483647 w 376"/>
                <a:gd name="T79" fmla="*/ 2147483647 h 462"/>
                <a:gd name="T80" fmla="*/ 2147483647 w 376"/>
                <a:gd name="T81" fmla="*/ 2147483647 h 462"/>
                <a:gd name="T82" fmla="*/ 2147483647 w 376"/>
                <a:gd name="T83" fmla="*/ 2147483647 h 462"/>
                <a:gd name="T84" fmla="*/ 2147483647 w 376"/>
                <a:gd name="T85" fmla="*/ 2147483647 h 462"/>
                <a:gd name="T86" fmla="*/ 2147483647 w 376"/>
                <a:gd name="T87" fmla="*/ 2147483647 h 4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6"/>
                <a:gd name="T133" fmla="*/ 0 h 462"/>
                <a:gd name="T134" fmla="*/ 376 w 376"/>
                <a:gd name="T135" fmla="*/ 462 h 4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6" h="462">
                  <a:moveTo>
                    <a:pt x="215" y="49"/>
                  </a:moveTo>
                  <a:lnTo>
                    <a:pt x="215" y="49"/>
                  </a:lnTo>
                  <a:lnTo>
                    <a:pt x="225" y="50"/>
                  </a:lnTo>
                  <a:lnTo>
                    <a:pt x="234" y="52"/>
                  </a:lnTo>
                  <a:lnTo>
                    <a:pt x="243" y="56"/>
                  </a:lnTo>
                  <a:lnTo>
                    <a:pt x="250" y="60"/>
                  </a:lnTo>
                  <a:lnTo>
                    <a:pt x="256" y="66"/>
                  </a:lnTo>
                  <a:lnTo>
                    <a:pt x="262" y="73"/>
                  </a:lnTo>
                  <a:lnTo>
                    <a:pt x="266" y="80"/>
                  </a:lnTo>
                  <a:lnTo>
                    <a:pt x="270" y="88"/>
                  </a:lnTo>
                  <a:lnTo>
                    <a:pt x="274" y="96"/>
                  </a:lnTo>
                  <a:lnTo>
                    <a:pt x="276" y="106"/>
                  </a:lnTo>
                  <a:lnTo>
                    <a:pt x="279" y="125"/>
                  </a:lnTo>
                  <a:lnTo>
                    <a:pt x="281" y="144"/>
                  </a:lnTo>
                  <a:lnTo>
                    <a:pt x="281" y="164"/>
                  </a:lnTo>
                  <a:lnTo>
                    <a:pt x="280" y="193"/>
                  </a:lnTo>
                  <a:lnTo>
                    <a:pt x="277" y="218"/>
                  </a:lnTo>
                  <a:lnTo>
                    <a:pt x="275" y="229"/>
                  </a:lnTo>
                  <a:lnTo>
                    <a:pt x="271" y="238"/>
                  </a:lnTo>
                  <a:lnTo>
                    <a:pt x="268" y="248"/>
                  </a:lnTo>
                  <a:lnTo>
                    <a:pt x="265" y="257"/>
                  </a:lnTo>
                  <a:lnTo>
                    <a:pt x="261" y="263"/>
                  </a:lnTo>
                  <a:lnTo>
                    <a:pt x="255" y="270"/>
                  </a:lnTo>
                  <a:lnTo>
                    <a:pt x="250" y="275"/>
                  </a:lnTo>
                  <a:lnTo>
                    <a:pt x="245" y="279"/>
                  </a:lnTo>
                  <a:lnTo>
                    <a:pt x="237" y="282"/>
                  </a:lnTo>
                  <a:lnTo>
                    <a:pt x="231" y="284"/>
                  </a:lnTo>
                  <a:lnTo>
                    <a:pt x="223" y="287"/>
                  </a:lnTo>
                  <a:lnTo>
                    <a:pt x="215" y="287"/>
                  </a:lnTo>
                  <a:lnTo>
                    <a:pt x="205" y="287"/>
                  </a:lnTo>
                  <a:lnTo>
                    <a:pt x="196" y="284"/>
                  </a:lnTo>
                  <a:lnTo>
                    <a:pt x="188" y="281"/>
                  </a:lnTo>
                  <a:lnTo>
                    <a:pt x="181" y="278"/>
                  </a:lnTo>
                  <a:lnTo>
                    <a:pt x="174" y="273"/>
                  </a:lnTo>
                  <a:lnTo>
                    <a:pt x="169" y="267"/>
                  </a:lnTo>
                  <a:lnTo>
                    <a:pt x="164" y="261"/>
                  </a:lnTo>
                  <a:lnTo>
                    <a:pt x="159" y="255"/>
                  </a:lnTo>
                  <a:lnTo>
                    <a:pt x="156" y="247"/>
                  </a:lnTo>
                  <a:lnTo>
                    <a:pt x="153" y="240"/>
                  </a:lnTo>
                  <a:lnTo>
                    <a:pt x="149" y="224"/>
                  </a:lnTo>
                  <a:lnTo>
                    <a:pt x="146" y="206"/>
                  </a:lnTo>
                  <a:lnTo>
                    <a:pt x="146" y="189"/>
                  </a:lnTo>
                  <a:lnTo>
                    <a:pt x="146" y="161"/>
                  </a:lnTo>
                  <a:lnTo>
                    <a:pt x="146" y="148"/>
                  </a:lnTo>
                  <a:lnTo>
                    <a:pt x="149" y="130"/>
                  </a:lnTo>
                  <a:lnTo>
                    <a:pt x="152" y="111"/>
                  </a:lnTo>
                  <a:lnTo>
                    <a:pt x="154" y="102"/>
                  </a:lnTo>
                  <a:lnTo>
                    <a:pt x="157" y="93"/>
                  </a:lnTo>
                  <a:lnTo>
                    <a:pt x="161" y="84"/>
                  </a:lnTo>
                  <a:lnTo>
                    <a:pt x="166" y="76"/>
                  </a:lnTo>
                  <a:lnTo>
                    <a:pt x="171" y="68"/>
                  </a:lnTo>
                  <a:lnTo>
                    <a:pt x="177" y="62"/>
                  </a:lnTo>
                  <a:lnTo>
                    <a:pt x="185" y="57"/>
                  </a:lnTo>
                  <a:lnTo>
                    <a:pt x="193" y="52"/>
                  </a:lnTo>
                  <a:lnTo>
                    <a:pt x="203" y="50"/>
                  </a:lnTo>
                  <a:lnTo>
                    <a:pt x="215" y="49"/>
                  </a:lnTo>
                  <a:close/>
                  <a:moveTo>
                    <a:pt x="239" y="1"/>
                  </a:moveTo>
                  <a:lnTo>
                    <a:pt x="239" y="1"/>
                  </a:lnTo>
                  <a:lnTo>
                    <a:pt x="228" y="2"/>
                  </a:lnTo>
                  <a:lnTo>
                    <a:pt x="215" y="4"/>
                  </a:lnTo>
                  <a:lnTo>
                    <a:pt x="203" y="7"/>
                  </a:lnTo>
                  <a:lnTo>
                    <a:pt x="191" y="13"/>
                  </a:lnTo>
                  <a:lnTo>
                    <a:pt x="180" y="19"/>
                  </a:lnTo>
                  <a:lnTo>
                    <a:pt x="169" y="27"/>
                  </a:lnTo>
                  <a:lnTo>
                    <a:pt x="158" y="36"/>
                  </a:lnTo>
                  <a:lnTo>
                    <a:pt x="147" y="46"/>
                  </a:lnTo>
                  <a:lnTo>
                    <a:pt x="147" y="0"/>
                  </a:lnTo>
                  <a:lnTo>
                    <a:pt x="140" y="1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3" y="51"/>
                  </a:lnTo>
                  <a:lnTo>
                    <a:pt x="42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462"/>
                  </a:lnTo>
                  <a:lnTo>
                    <a:pt x="146" y="462"/>
                  </a:lnTo>
                  <a:lnTo>
                    <a:pt x="146" y="297"/>
                  </a:lnTo>
                  <a:lnTo>
                    <a:pt x="153" y="305"/>
                  </a:lnTo>
                  <a:lnTo>
                    <a:pt x="160" y="311"/>
                  </a:lnTo>
                  <a:lnTo>
                    <a:pt x="169" y="318"/>
                  </a:lnTo>
                  <a:lnTo>
                    <a:pt x="180" y="324"/>
                  </a:lnTo>
                  <a:lnTo>
                    <a:pt x="190" y="328"/>
                  </a:lnTo>
                  <a:lnTo>
                    <a:pt x="204" y="332"/>
                  </a:lnTo>
                  <a:lnTo>
                    <a:pt x="219" y="334"/>
                  </a:lnTo>
                  <a:lnTo>
                    <a:pt x="236" y="335"/>
                  </a:lnTo>
                  <a:lnTo>
                    <a:pt x="253" y="335"/>
                  </a:lnTo>
                  <a:lnTo>
                    <a:pt x="268" y="333"/>
                  </a:lnTo>
                  <a:lnTo>
                    <a:pt x="283" y="328"/>
                  </a:lnTo>
                  <a:lnTo>
                    <a:pt x="297" y="324"/>
                  </a:lnTo>
                  <a:lnTo>
                    <a:pt x="309" y="318"/>
                  </a:lnTo>
                  <a:lnTo>
                    <a:pt x="321" y="310"/>
                  </a:lnTo>
                  <a:lnTo>
                    <a:pt x="331" y="302"/>
                  </a:lnTo>
                  <a:lnTo>
                    <a:pt x="341" y="291"/>
                  </a:lnTo>
                  <a:lnTo>
                    <a:pt x="348" y="280"/>
                  </a:lnTo>
                  <a:lnTo>
                    <a:pt x="356" y="267"/>
                  </a:lnTo>
                  <a:lnTo>
                    <a:pt x="362" y="252"/>
                  </a:lnTo>
                  <a:lnTo>
                    <a:pt x="368" y="237"/>
                  </a:lnTo>
                  <a:lnTo>
                    <a:pt x="371" y="220"/>
                  </a:lnTo>
                  <a:lnTo>
                    <a:pt x="374" y="203"/>
                  </a:lnTo>
                  <a:lnTo>
                    <a:pt x="375" y="184"/>
                  </a:lnTo>
                  <a:lnTo>
                    <a:pt x="376" y="164"/>
                  </a:lnTo>
                  <a:lnTo>
                    <a:pt x="375" y="144"/>
                  </a:lnTo>
                  <a:lnTo>
                    <a:pt x="374" y="127"/>
                  </a:lnTo>
                  <a:lnTo>
                    <a:pt x="371" y="110"/>
                  </a:lnTo>
                  <a:lnTo>
                    <a:pt x="367" y="94"/>
                  </a:lnTo>
                  <a:lnTo>
                    <a:pt x="362" y="80"/>
                  </a:lnTo>
                  <a:lnTo>
                    <a:pt x="356" y="66"/>
                  </a:lnTo>
                  <a:lnTo>
                    <a:pt x="348" y="55"/>
                  </a:lnTo>
                  <a:lnTo>
                    <a:pt x="340" y="44"/>
                  </a:lnTo>
                  <a:lnTo>
                    <a:pt x="331" y="34"/>
                  </a:lnTo>
                  <a:lnTo>
                    <a:pt x="321" y="26"/>
                  </a:lnTo>
                  <a:lnTo>
                    <a:pt x="310" y="18"/>
                  </a:lnTo>
                  <a:lnTo>
                    <a:pt x="297" y="12"/>
                  </a:lnTo>
                  <a:lnTo>
                    <a:pt x="284" y="7"/>
                  </a:lnTo>
                  <a:lnTo>
                    <a:pt x="270" y="4"/>
                  </a:lnTo>
                  <a:lnTo>
                    <a:pt x="255" y="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8" name="Freeform 27"/>
            <p:cNvSpPr>
              <a:spLocks/>
            </p:cNvSpPr>
            <p:nvPr/>
          </p:nvSpPr>
          <p:spPr bwMode="auto">
            <a:xfrm>
              <a:off x="7178675" y="947616"/>
              <a:ext cx="52388" cy="120650"/>
            </a:xfrm>
            <a:custGeom>
              <a:avLst/>
              <a:gdLst>
                <a:gd name="T0" fmla="*/ 0 w 145"/>
                <a:gd name="T1" fmla="*/ 2147483647 h 327"/>
                <a:gd name="T2" fmla="*/ 0 w 145"/>
                <a:gd name="T3" fmla="*/ 2147483647 h 327"/>
                <a:gd name="T4" fmla="*/ 2147483647 w 145"/>
                <a:gd name="T5" fmla="*/ 2147483647 h 327"/>
                <a:gd name="T6" fmla="*/ 2147483647 w 145"/>
                <a:gd name="T7" fmla="*/ 2147483647 h 327"/>
                <a:gd name="T8" fmla="*/ 2147483647 w 145"/>
                <a:gd name="T9" fmla="*/ 2147483647 h 327"/>
                <a:gd name="T10" fmla="*/ 2147483647 w 145"/>
                <a:gd name="T11" fmla="*/ 2147483647 h 327"/>
                <a:gd name="T12" fmla="*/ 2147483647 w 145"/>
                <a:gd name="T13" fmla="*/ 2147483647 h 327"/>
                <a:gd name="T14" fmla="*/ 2147483647 w 145"/>
                <a:gd name="T15" fmla="*/ 2147483647 h 327"/>
                <a:gd name="T16" fmla="*/ 2147483647 w 145"/>
                <a:gd name="T17" fmla="*/ 2147483647 h 327"/>
                <a:gd name="T18" fmla="*/ 2147483647 w 145"/>
                <a:gd name="T19" fmla="*/ 2147483647 h 327"/>
                <a:gd name="T20" fmla="*/ 2147483647 w 145"/>
                <a:gd name="T21" fmla="*/ 2147483647 h 327"/>
                <a:gd name="T22" fmla="*/ 2147483647 w 145"/>
                <a:gd name="T23" fmla="*/ 2147483647 h 327"/>
                <a:gd name="T24" fmla="*/ 2147483647 w 145"/>
                <a:gd name="T25" fmla="*/ 2147483647 h 327"/>
                <a:gd name="T26" fmla="*/ 2147483647 w 145"/>
                <a:gd name="T27" fmla="*/ 2147483647 h 327"/>
                <a:gd name="T28" fmla="*/ 2147483647 w 145"/>
                <a:gd name="T29" fmla="*/ 2147483647 h 327"/>
                <a:gd name="T30" fmla="*/ 2147483647 w 145"/>
                <a:gd name="T31" fmla="*/ 2147483647 h 327"/>
                <a:gd name="T32" fmla="*/ 2147483647 w 145"/>
                <a:gd name="T33" fmla="*/ 0 h 327"/>
                <a:gd name="T34" fmla="*/ 2147483647 w 145"/>
                <a:gd name="T35" fmla="*/ 2147483647 h 327"/>
                <a:gd name="T36" fmla="*/ 0 w 145"/>
                <a:gd name="T37" fmla="*/ 2147483647 h 3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327"/>
                <a:gd name="T59" fmla="*/ 145 w 145"/>
                <a:gd name="T60" fmla="*/ 327 h 3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327">
                  <a:moveTo>
                    <a:pt x="0" y="24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2" y="51"/>
                  </a:lnTo>
                  <a:lnTo>
                    <a:pt x="42" y="55"/>
                  </a:lnTo>
                  <a:lnTo>
                    <a:pt x="45" y="57"/>
                  </a:lnTo>
                  <a:lnTo>
                    <a:pt x="48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8" y="87"/>
                  </a:lnTo>
                  <a:lnTo>
                    <a:pt x="58" y="101"/>
                  </a:lnTo>
                  <a:lnTo>
                    <a:pt x="58" y="327"/>
                  </a:lnTo>
                  <a:lnTo>
                    <a:pt x="145" y="327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9" name="Freeform 29"/>
            <p:cNvSpPr>
              <a:spLocks/>
            </p:cNvSpPr>
            <p:nvPr/>
          </p:nvSpPr>
          <p:spPr bwMode="auto">
            <a:xfrm>
              <a:off x="7196138" y="898404"/>
              <a:ext cx="39687" cy="36512"/>
            </a:xfrm>
            <a:custGeom>
              <a:avLst/>
              <a:gdLst>
                <a:gd name="T0" fmla="*/ 2147483647 w 108"/>
                <a:gd name="T1" fmla="*/ 2147483647 h 96"/>
                <a:gd name="T2" fmla="*/ 2147483647 w 108"/>
                <a:gd name="T3" fmla="*/ 2147483647 h 96"/>
                <a:gd name="T4" fmla="*/ 2147483647 w 108"/>
                <a:gd name="T5" fmla="*/ 2147483647 h 96"/>
                <a:gd name="T6" fmla="*/ 2147483647 w 108"/>
                <a:gd name="T7" fmla="*/ 2147483647 h 96"/>
                <a:gd name="T8" fmla="*/ 2147483647 w 108"/>
                <a:gd name="T9" fmla="*/ 2147483647 h 96"/>
                <a:gd name="T10" fmla="*/ 2147483647 w 108"/>
                <a:gd name="T11" fmla="*/ 2147483647 h 96"/>
                <a:gd name="T12" fmla="*/ 2147483647 w 108"/>
                <a:gd name="T13" fmla="*/ 2147483647 h 96"/>
                <a:gd name="T14" fmla="*/ 2147483647 w 108"/>
                <a:gd name="T15" fmla="*/ 2147483647 h 96"/>
                <a:gd name="T16" fmla="*/ 2147483647 w 108"/>
                <a:gd name="T17" fmla="*/ 2147483647 h 96"/>
                <a:gd name="T18" fmla="*/ 2147483647 w 108"/>
                <a:gd name="T19" fmla="*/ 2147483647 h 96"/>
                <a:gd name="T20" fmla="*/ 2147483647 w 108"/>
                <a:gd name="T21" fmla="*/ 2147483647 h 96"/>
                <a:gd name="T22" fmla="*/ 2147483647 w 108"/>
                <a:gd name="T23" fmla="*/ 2147483647 h 96"/>
                <a:gd name="T24" fmla="*/ 2147483647 w 108"/>
                <a:gd name="T25" fmla="*/ 2147483647 h 96"/>
                <a:gd name="T26" fmla="*/ 2147483647 w 108"/>
                <a:gd name="T27" fmla="*/ 2147483647 h 96"/>
                <a:gd name="T28" fmla="*/ 2147483647 w 108"/>
                <a:gd name="T29" fmla="*/ 2147483647 h 96"/>
                <a:gd name="T30" fmla="*/ 2147483647 w 108"/>
                <a:gd name="T31" fmla="*/ 2147483647 h 96"/>
                <a:gd name="T32" fmla="*/ 2147483647 w 108"/>
                <a:gd name="T33" fmla="*/ 2147483647 h 96"/>
                <a:gd name="T34" fmla="*/ 2147483647 w 108"/>
                <a:gd name="T35" fmla="*/ 2147483647 h 96"/>
                <a:gd name="T36" fmla="*/ 2147483647 w 108"/>
                <a:gd name="T37" fmla="*/ 0 h 96"/>
                <a:gd name="T38" fmla="*/ 2147483647 w 108"/>
                <a:gd name="T39" fmla="*/ 0 h 96"/>
                <a:gd name="T40" fmla="*/ 2147483647 w 108"/>
                <a:gd name="T41" fmla="*/ 2147483647 h 96"/>
                <a:gd name="T42" fmla="*/ 2147483647 w 108"/>
                <a:gd name="T43" fmla="*/ 2147483647 h 96"/>
                <a:gd name="T44" fmla="*/ 2147483647 w 108"/>
                <a:gd name="T45" fmla="*/ 2147483647 h 96"/>
                <a:gd name="T46" fmla="*/ 2147483647 w 108"/>
                <a:gd name="T47" fmla="*/ 2147483647 h 96"/>
                <a:gd name="T48" fmla="*/ 2147483647 w 108"/>
                <a:gd name="T49" fmla="*/ 2147483647 h 96"/>
                <a:gd name="T50" fmla="*/ 2147483647 w 108"/>
                <a:gd name="T51" fmla="*/ 2147483647 h 96"/>
                <a:gd name="T52" fmla="*/ 2147483647 w 108"/>
                <a:gd name="T53" fmla="*/ 2147483647 h 96"/>
                <a:gd name="T54" fmla="*/ 0 w 108"/>
                <a:gd name="T55" fmla="*/ 2147483647 h 96"/>
                <a:gd name="T56" fmla="*/ 0 w 108"/>
                <a:gd name="T57" fmla="*/ 2147483647 h 96"/>
                <a:gd name="T58" fmla="*/ 2147483647 w 108"/>
                <a:gd name="T59" fmla="*/ 2147483647 h 96"/>
                <a:gd name="T60" fmla="*/ 2147483647 w 108"/>
                <a:gd name="T61" fmla="*/ 2147483647 h 96"/>
                <a:gd name="T62" fmla="*/ 2147483647 w 108"/>
                <a:gd name="T63" fmla="*/ 2147483647 h 96"/>
                <a:gd name="T64" fmla="*/ 2147483647 w 108"/>
                <a:gd name="T65" fmla="*/ 2147483647 h 96"/>
                <a:gd name="T66" fmla="*/ 2147483647 w 108"/>
                <a:gd name="T67" fmla="*/ 2147483647 h 96"/>
                <a:gd name="T68" fmla="*/ 2147483647 w 108"/>
                <a:gd name="T69" fmla="*/ 2147483647 h 96"/>
                <a:gd name="T70" fmla="*/ 2147483647 w 108"/>
                <a:gd name="T71" fmla="*/ 2147483647 h 96"/>
                <a:gd name="T72" fmla="*/ 2147483647 w 108"/>
                <a:gd name="T73" fmla="*/ 2147483647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96"/>
                <a:gd name="T113" fmla="*/ 108 w 108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96">
                  <a:moveTo>
                    <a:pt x="53" y="96"/>
                  </a:moveTo>
                  <a:lnTo>
                    <a:pt x="53" y="96"/>
                  </a:lnTo>
                  <a:lnTo>
                    <a:pt x="63" y="94"/>
                  </a:lnTo>
                  <a:lnTo>
                    <a:pt x="74" y="92"/>
                  </a:lnTo>
                  <a:lnTo>
                    <a:pt x="84" y="88"/>
                  </a:lnTo>
                  <a:lnTo>
                    <a:pt x="91" y="82"/>
                  </a:lnTo>
                  <a:lnTo>
                    <a:pt x="99" y="74"/>
                  </a:lnTo>
                  <a:lnTo>
                    <a:pt x="103" y="67"/>
                  </a:lnTo>
                  <a:lnTo>
                    <a:pt x="106" y="57"/>
                  </a:lnTo>
                  <a:lnTo>
                    <a:pt x="108" y="47"/>
                  </a:lnTo>
                  <a:lnTo>
                    <a:pt x="107" y="39"/>
                  </a:lnTo>
                  <a:lnTo>
                    <a:pt x="104" y="29"/>
                  </a:lnTo>
                  <a:lnTo>
                    <a:pt x="99" y="22"/>
                  </a:lnTo>
                  <a:lnTo>
                    <a:pt x="92" y="14"/>
                  </a:lnTo>
                  <a:lnTo>
                    <a:pt x="84" y="9"/>
                  </a:lnTo>
                  <a:lnTo>
                    <a:pt x="74" y="5"/>
                  </a:lnTo>
                  <a:lnTo>
                    <a:pt x="64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2" y="5"/>
                  </a:lnTo>
                  <a:lnTo>
                    <a:pt x="24" y="9"/>
                  </a:lnTo>
                  <a:lnTo>
                    <a:pt x="15" y="14"/>
                  </a:lnTo>
                  <a:lnTo>
                    <a:pt x="9" y="22"/>
                  </a:lnTo>
                  <a:lnTo>
                    <a:pt x="5" y="29"/>
                  </a:lnTo>
                  <a:lnTo>
                    <a:pt x="1" y="39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9" y="74"/>
                  </a:lnTo>
                  <a:lnTo>
                    <a:pt x="15" y="82"/>
                  </a:lnTo>
                  <a:lnTo>
                    <a:pt x="23" y="88"/>
                  </a:lnTo>
                  <a:lnTo>
                    <a:pt x="32" y="92"/>
                  </a:lnTo>
                  <a:lnTo>
                    <a:pt x="42" y="94"/>
                  </a:lnTo>
                  <a:lnTo>
                    <a:pt x="53" y="96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auto">
            <a:xfrm>
              <a:off x="7261225" y="947616"/>
              <a:ext cx="103188" cy="120650"/>
            </a:xfrm>
            <a:custGeom>
              <a:avLst/>
              <a:gdLst>
                <a:gd name="T0" fmla="*/ 2147483647 w 282"/>
                <a:gd name="T1" fmla="*/ 2147483647 h 327"/>
                <a:gd name="T2" fmla="*/ 2147483647 w 282"/>
                <a:gd name="T3" fmla="*/ 2147483647 h 327"/>
                <a:gd name="T4" fmla="*/ 2147483647 w 282"/>
                <a:gd name="T5" fmla="*/ 2147483647 h 327"/>
                <a:gd name="T6" fmla="*/ 2147483647 w 282"/>
                <a:gd name="T7" fmla="*/ 2147483647 h 327"/>
                <a:gd name="T8" fmla="*/ 2147483647 w 282"/>
                <a:gd name="T9" fmla="*/ 2147483647 h 327"/>
                <a:gd name="T10" fmla="*/ 2147483647 w 282"/>
                <a:gd name="T11" fmla="*/ 2147483647 h 327"/>
                <a:gd name="T12" fmla="*/ 2147483647 w 282"/>
                <a:gd name="T13" fmla="*/ 2147483647 h 327"/>
                <a:gd name="T14" fmla="*/ 2147483647 w 282"/>
                <a:gd name="T15" fmla="*/ 2147483647 h 327"/>
                <a:gd name="T16" fmla="*/ 2147483647 w 282"/>
                <a:gd name="T17" fmla="*/ 2147483647 h 327"/>
                <a:gd name="T18" fmla="*/ 2147483647 w 282"/>
                <a:gd name="T19" fmla="*/ 2147483647 h 327"/>
                <a:gd name="T20" fmla="*/ 2147483647 w 282"/>
                <a:gd name="T21" fmla="*/ 2147483647 h 327"/>
                <a:gd name="T22" fmla="*/ 2147483647 w 282"/>
                <a:gd name="T23" fmla="*/ 2147483647 h 327"/>
                <a:gd name="T24" fmla="*/ 2147483647 w 282"/>
                <a:gd name="T25" fmla="*/ 2147483647 h 327"/>
                <a:gd name="T26" fmla="*/ 2147483647 w 282"/>
                <a:gd name="T27" fmla="*/ 2147483647 h 327"/>
                <a:gd name="T28" fmla="*/ 2147483647 w 282"/>
                <a:gd name="T29" fmla="*/ 2147483647 h 327"/>
                <a:gd name="T30" fmla="*/ 2147483647 w 282"/>
                <a:gd name="T31" fmla="*/ 2147483647 h 327"/>
                <a:gd name="T32" fmla="*/ 2147483647 w 282"/>
                <a:gd name="T33" fmla="*/ 2147483647 h 327"/>
                <a:gd name="T34" fmla="*/ 2147483647 w 282"/>
                <a:gd name="T35" fmla="*/ 2147483647 h 327"/>
                <a:gd name="T36" fmla="*/ 2147483647 w 282"/>
                <a:gd name="T37" fmla="*/ 2147483647 h 327"/>
                <a:gd name="T38" fmla="*/ 2147483647 w 282"/>
                <a:gd name="T39" fmla="*/ 0 h 327"/>
                <a:gd name="T40" fmla="*/ 0 w 282"/>
                <a:gd name="T41" fmla="*/ 2147483647 h 327"/>
                <a:gd name="T42" fmla="*/ 0 w 282"/>
                <a:gd name="T43" fmla="*/ 2147483647 h 327"/>
                <a:gd name="T44" fmla="*/ 2147483647 w 282"/>
                <a:gd name="T45" fmla="*/ 2147483647 h 327"/>
                <a:gd name="T46" fmla="*/ 2147483647 w 282"/>
                <a:gd name="T47" fmla="*/ 2147483647 h 327"/>
                <a:gd name="T48" fmla="*/ 2147483647 w 282"/>
                <a:gd name="T49" fmla="*/ 2147483647 h 327"/>
                <a:gd name="T50" fmla="*/ 2147483647 w 282"/>
                <a:gd name="T51" fmla="*/ 2147483647 h 327"/>
                <a:gd name="T52" fmla="*/ 2147483647 w 282"/>
                <a:gd name="T53" fmla="*/ 2147483647 h 327"/>
                <a:gd name="T54" fmla="*/ 2147483647 w 282"/>
                <a:gd name="T55" fmla="*/ 2147483647 h 327"/>
                <a:gd name="T56" fmla="*/ 2147483647 w 282"/>
                <a:gd name="T57" fmla="*/ 2147483647 h 327"/>
                <a:gd name="T58" fmla="*/ 2147483647 w 282"/>
                <a:gd name="T59" fmla="*/ 2147483647 h 327"/>
                <a:gd name="T60" fmla="*/ 2147483647 w 282"/>
                <a:gd name="T61" fmla="*/ 2147483647 h 327"/>
                <a:gd name="T62" fmla="*/ 2147483647 w 282"/>
                <a:gd name="T63" fmla="*/ 2147483647 h 327"/>
                <a:gd name="T64" fmla="*/ 2147483647 w 282"/>
                <a:gd name="T65" fmla="*/ 2147483647 h 327"/>
                <a:gd name="T66" fmla="*/ 2147483647 w 282"/>
                <a:gd name="T67" fmla="*/ 2147483647 h 327"/>
                <a:gd name="T68" fmla="*/ 2147483647 w 282"/>
                <a:gd name="T69" fmla="*/ 2147483647 h 327"/>
                <a:gd name="T70" fmla="*/ 2147483647 w 282"/>
                <a:gd name="T71" fmla="*/ 2147483647 h 327"/>
                <a:gd name="T72" fmla="*/ 2147483647 w 282"/>
                <a:gd name="T73" fmla="*/ 2147483647 h 327"/>
                <a:gd name="T74" fmla="*/ 2147483647 w 282"/>
                <a:gd name="T75" fmla="*/ 2147483647 h 327"/>
                <a:gd name="T76" fmla="*/ 2147483647 w 282"/>
                <a:gd name="T77" fmla="*/ 2147483647 h 327"/>
                <a:gd name="T78" fmla="*/ 2147483647 w 282"/>
                <a:gd name="T79" fmla="*/ 2147483647 h 327"/>
                <a:gd name="T80" fmla="*/ 2147483647 w 282"/>
                <a:gd name="T81" fmla="*/ 2147483647 h 327"/>
                <a:gd name="T82" fmla="*/ 2147483647 w 282"/>
                <a:gd name="T83" fmla="*/ 2147483647 h 327"/>
                <a:gd name="T84" fmla="*/ 2147483647 w 282"/>
                <a:gd name="T85" fmla="*/ 2147483647 h 327"/>
                <a:gd name="T86" fmla="*/ 2147483647 w 282"/>
                <a:gd name="T87" fmla="*/ 2147483647 h 327"/>
                <a:gd name="T88" fmla="*/ 2147483647 w 282"/>
                <a:gd name="T89" fmla="*/ 2147483647 h 327"/>
                <a:gd name="T90" fmla="*/ 2147483647 w 282"/>
                <a:gd name="T91" fmla="*/ 2147483647 h 327"/>
                <a:gd name="T92" fmla="*/ 2147483647 w 282"/>
                <a:gd name="T93" fmla="*/ 2147483647 h 327"/>
                <a:gd name="T94" fmla="*/ 2147483647 w 282"/>
                <a:gd name="T95" fmla="*/ 2147483647 h 327"/>
                <a:gd name="T96" fmla="*/ 2147483647 w 282"/>
                <a:gd name="T97" fmla="*/ 2147483647 h 327"/>
                <a:gd name="T98" fmla="*/ 2147483647 w 282"/>
                <a:gd name="T99" fmla="*/ 2147483647 h 327"/>
                <a:gd name="T100" fmla="*/ 2147483647 w 282"/>
                <a:gd name="T101" fmla="*/ 2147483647 h 327"/>
                <a:gd name="T102" fmla="*/ 2147483647 w 282"/>
                <a:gd name="T103" fmla="*/ 2147483647 h 327"/>
                <a:gd name="T104" fmla="*/ 2147483647 w 282"/>
                <a:gd name="T105" fmla="*/ 2147483647 h 327"/>
                <a:gd name="T106" fmla="*/ 2147483647 w 282"/>
                <a:gd name="T107" fmla="*/ 2147483647 h 327"/>
                <a:gd name="T108" fmla="*/ 2147483647 w 282"/>
                <a:gd name="T109" fmla="*/ 2147483647 h 327"/>
                <a:gd name="T110" fmla="*/ 2147483647 w 282"/>
                <a:gd name="T111" fmla="*/ 2147483647 h 327"/>
                <a:gd name="T112" fmla="*/ 2147483647 w 282"/>
                <a:gd name="T113" fmla="*/ 2147483647 h 327"/>
                <a:gd name="T114" fmla="*/ 2147483647 w 282"/>
                <a:gd name="T115" fmla="*/ 2147483647 h 3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"/>
                <a:gd name="T175" fmla="*/ 0 h 327"/>
                <a:gd name="T176" fmla="*/ 282 w 282"/>
                <a:gd name="T177" fmla="*/ 327 h 3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" h="327">
                  <a:moveTo>
                    <a:pt x="282" y="74"/>
                  </a:moveTo>
                  <a:lnTo>
                    <a:pt x="282" y="5"/>
                  </a:lnTo>
                  <a:lnTo>
                    <a:pt x="277" y="4"/>
                  </a:lnTo>
                  <a:lnTo>
                    <a:pt x="256" y="2"/>
                  </a:lnTo>
                  <a:lnTo>
                    <a:pt x="236" y="1"/>
                  </a:lnTo>
                  <a:lnTo>
                    <a:pt x="226" y="2"/>
                  </a:lnTo>
                  <a:lnTo>
                    <a:pt x="218" y="3"/>
                  </a:lnTo>
                  <a:lnTo>
                    <a:pt x="210" y="5"/>
                  </a:lnTo>
                  <a:lnTo>
                    <a:pt x="203" y="7"/>
                  </a:lnTo>
                  <a:lnTo>
                    <a:pt x="195" y="11"/>
                  </a:lnTo>
                  <a:lnTo>
                    <a:pt x="189" y="14"/>
                  </a:lnTo>
                  <a:lnTo>
                    <a:pt x="177" y="24"/>
                  </a:lnTo>
                  <a:lnTo>
                    <a:pt x="168" y="33"/>
                  </a:lnTo>
                  <a:lnTo>
                    <a:pt x="159" y="44"/>
                  </a:lnTo>
                  <a:lnTo>
                    <a:pt x="152" y="56"/>
                  </a:lnTo>
                  <a:lnTo>
                    <a:pt x="146" y="66"/>
                  </a:lnTo>
                  <a:lnTo>
                    <a:pt x="146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5" y="48"/>
                  </a:lnTo>
                  <a:lnTo>
                    <a:pt x="20" y="49"/>
                  </a:lnTo>
                  <a:lnTo>
                    <a:pt x="33" y="51"/>
                  </a:lnTo>
                  <a:lnTo>
                    <a:pt x="41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6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327"/>
                  </a:lnTo>
                  <a:lnTo>
                    <a:pt x="146" y="327"/>
                  </a:lnTo>
                  <a:lnTo>
                    <a:pt x="146" y="164"/>
                  </a:lnTo>
                  <a:lnTo>
                    <a:pt x="147" y="152"/>
                  </a:lnTo>
                  <a:lnTo>
                    <a:pt x="149" y="138"/>
                  </a:lnTo>
                  <a:lnTo>
                    <a:pt x="150" y="130"/>
                  </a:lnTo>
                  <a:lnTo>
                    <a:pt x="154" y="123"/>
                  </a:lnTo>
                  <a:lnTo>
                    <a:pt x="157" y="116"/>
                  </a:lnTo>
                  <a:lnTo>
                    <a:pt x="161" y="108"/>
                  </a:lnTo>
                  <a:lnTo>
                    <a:pt x="167" y="101"/>
                  </a:lnTo>
                  <a:lnTo>
                    <a:pt x="173" y="94"/>
                  </a:lnTo>
                  <a:lnTo>
                    <a:pt x="180" y="88"/>
                  </a:lnTo>
                  <a:lnTo>
                    <a:pt x="189" y="82"/>
                  </a:lnTo>
                  <a:lnTo>
                    <a:pt x="199" y="78"/>
                  </a:lnTo>
                  <a:lnTo>
                    <a:pt x="210" y="75"/>
                  </a:lnTo>
                  <a:lnTo>
                    <a:pt x="223" y="73"/>
                  </a:lnTo>
                  <a:lnTo>
                    <a:pt x="238" y="72"/>
                  </a:lnTo>
                  <a:lnTo>
                    <a:pt x="246" y="73"/>
                  </a:lnTo>
                  <a:lnTo>
                    <a:pt x="253" y="74"/>
                  </a:lnTo>
                  <a:lnTo>
                    <a:pt x="268" y="78"/>
                  </a:lnTo>
                  <a:lnTo>
                    <a:pt x="282" y="81"/>
                  </a:lnTo>
                  <a:lnTo>
                    <a:pt x="282" y="7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1" name="Freeform 33"/>
            <p:cNvSpPr>
              <a:spLocks noEditPoints="1"/>
            </p:cNvSpPr>
            <p:nvPr/>
          </p:nvSpPr>
          <p:spPr bwMode="auto">
            <a:xfrm>
              <a:off x="7378700" y="949204"/>
              <a:ext cx="114300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1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6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2" y="100"/>
                  </a:lnTo>
                  <a:lnTo>
                    <a:pt x="95" y="100"/>
                  </a:lnTo>
                  <a:lnTo>
                    <a:pt x="98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5" y="38"/>
                  </a:lnTo>
                  <a:lnTo>
                    <a:pt x="152" y="35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3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5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4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1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8" y="331"/>
                  </a:lnTo>
                  <a:lnTo>
                    <a:pt x="169" y="333"/>
                  </a:lnTo>
                  <a:lnTo>
                    <a:pt x="191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5"/>
                  </a:lnTo>
                  <a:lnTo>
                    <a:pt x="226" y="286"/>
                  </a:lnTo>
                  <a:lnTo>
                    <a:pt x="209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5"/>
                  </a:lnTo>
                  <a:lnTo>
                    <a:pt x="145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4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7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2" name="Freeform 36"/>
            <p:cNvSpPr>
              <a:spLocks/>
            </p:cNvSpPr>
            <p:nvPr/>
          </p:nvSpPr>
          <p:spPr bwMode="auto">
            <a:xfrm>
              <a:off x="7686675" y="893641"/>
              <a:ext cx="133350" cy="174625"/>
            </a:xfrm>
            <a:custGeom>
              <a:avLst/>
              <a:gdLst>
                <a:gd name="T0" fmla="*/ 2147483647 w 365"/>
                <a:gd name="T1" fmla="*/ 2147483647 h 475"/>
                <a:gd name="T2" fmla="*/ 2147483647 w 365"/>
                <a:gd name="T3" fmla="*/ 2147483647 h 475"/>
                <a:gd name="T4" fmla="*/ 2147483647 w 365"/>
                <a:gd name="T5" fmla="*/ 2147483647 h 475"/>
                <a:gd name="T6" fmla="*/ 2147483647 w 365"/>
                <a:gd name="T7" fmla="*/ 2147483647 h 475"/>
                <a:gd name="T8" fmla="*/ 2147483647 w 365"/>
                <a:gd name="T9" fmla="*/ 2147483647 h 475"/>
                <a:gd name="T10" fmla="*/ 2147483647 w 365"/>
                <a:gd name="T11" fmla="*/ 2147483647 h 475"/>
                <a:gd name="T12" fmla="*/ 2147483647 w 365"/>
                <a:gd name="T13" fmla="*/ 2147483647 h 475"/>
                <a:gd name="T14" fmla="*/ 2147483647 w 365"/>
                <a:gd name="T15" fmla="*/ 0 h 475"/>
                <a:gd name="T16" fmla="*/ 0 w 365"/>
                <a:gd name="T17" fmla="*/ 2147483647 h 475"/>
                <a:gd name="T18" fmla="*/ 2147483647 w 365"/>
                <a:gd name="T19" fmla="*/ 2147483647 h 475"/>
                <a:gd name="T20" fmla="*/ 2147483647 w 365"/>
                <a:gd name="T21" fmla="*/ 2147483647 h 475"/>
                <a:gd name="T22" fmla="*/ 2147483647 w 365"/>
                <a:gd name="T23" fmla="*/ 2147483647 h 475"/>
                <a:gd name="T24" fmla="*/ 2147483647 w 365"/>
                <a:gd name="T25" fmla="*/ 2147483647 h 475"/>
                <a:gd name="T26" fmla="*/ 2147483647 w 365"/>
                <a:gd name="T27" fmla="*/ 2147483647 h 475"/>
                <a:gd name="T28" fmla="*/ 2147483647 w 365"/>
                <a:gd name="T29" fmla="*/ 2147483647 h 475"/>
                <a:gd name="T30" fmla="*/ 2147483647 w 365"/>
                <a:gd name="T31" fmla="*/ 2147483647 h 475"/>
                <a:gd name="T32" fmla="*/ 2147483647 w 365"/>
                <a:gd name="T33" fmla="*/ 2147483647 h 475"/>
                <a:gd name="T34" fmla="*/ 2147483647 w 365"/>
                <a:gd name="T35" fmla="*/ 2147483647 h 475"/>
                <a:gd name="T36" fmla="*/ 2147483647 w 365"/>
                <a:gd name="T37" fmla="*/ 2147483647 h 475"/>
                <a:gd name="T38" fmla="*/ 2147483647 w 365"/>
                <a:gd name="T39" fmla="*/ 2147483647 h 475"/>
                <a:gd name="T40" fmla="*/ 2147483647 w 365"/>
                <a:gd name="T41" fmla="*/ 2147483647 h 475"/>
                <a:gd name="T42" fmla="*/ 2147483647 w 365"/>
                <a:gd name="T43" fmla="*/ 2147483647 h 475"/>
                <a:gd name="T44" fmla="*/ 2147483647 w 365"/>
                <a:gd name="T45" fmla="*/ 2147483647 h 475"/>
                <a:gd name="T46" fmla="*/ 2147483647 w 365"/>
                <a:gd name="T47" fmla="*/ 2147483647 h 475"/>
                <a:gd name="T48" fmla="*/ 2147483647 w 365"/>
                <a:gd name="T49" fmla="*/ 2147483647 h 475"/>
                <a:gd name="T50" fmla="*/ 2147483647 w 365"/>
                <a:gd name="T51" fmla="*/ 2147483647 h 475"/>
                <a:gd name="T52" fmla="*/ 2147483647 w 365"/>
                <a:gd name="T53" fmla="*/ 2147483647 h 475"/>
                <a:gd name="T54" fmla="*/ 2147483647 w 365"/>
                <a:gd name="T55" fmla="*/ 2147483647 h 475"/>
                <a:gd name="T56" fmla="*/ 2147483647 w 365"/>
                <a:gd name="T57" fmla="*/ 2147483647 h 475"/>
                <a:gd name="T58" fmla="*/ 2147483647 w 365"/>
                <a:gd name="T59" fmla="*/ 2147483647 h 475"/>
                <a:gd name="T60" fmla="*/ 2147483647 w 365"/>
                <a:gd name="T61" fmla="*/ 2147483647 h 475"/>
                <a:gd name="T62" fmla="*/ 2147483647 w 365"/>
                <a:gd name="T63" fmla="*/ 2147483647 h 475"/>
                <a:gd name="T64" fmla="*/ 2147483647 w 365"/>
                <a:gd name="T65" fmla="*/ 2147483647 h 475"/>
                <a:gd name="T66" fmla="*/ 2147483647 w 365"/>
                <a:gd name="T67" fmla="*/ 2147483647 h 475"/>
                <a:gd name="T68" fmla="*/ 2147483647 w 365"/>
                <a:gd name="T69" fmla="*/ 2147483647 h 475"/>
                <a:gd name="T70" fmla="*/ 2147483647 w 365"/>
                <a:gd name="T71" fmla="*/ 2147483647 h 475"/>
                <a:gd name="T72" fmla="*/ 2147483647 w 365"/>
                <a:gd name="T73" fmla="*/ 2147483647 h 475"/>
                <a:gd name="T74" fmla="*/ 2147483647 w 365"/>
                <a:gd name="T75" fmla="*/ 2147483647 h 475"/>
                <a:gd name="T76" fmla="*/ 2147483647 w 365"/>
                <a:gd name="T77" fmla="*/ 2147483647 h 475"/>
                <a:gd name="T78" fmla="*/ 2147483647 w 365"/>
                <a:gd name="T79" fmla="*/ 2147483647 h 475"/>
                <a:gd name="T80" fmla="*/ 2147483647 w 365"/>
                <a:gd name="T81" fmla="*/ 2147483647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5"/>
                <a:gd name="T124" fmla="*/ 0 h 475"/>
                <a:gd name="T125" fmla="*/ 365 w 365"/>
                <a:gd name="T126" fmla="*/ 475 h 4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5" h="475">
                  <a:moveTo>
                    <a:pt x="266" y="149"/>
                  </a:moveTo>
                  <a:lnTo>
                    <a:pt x="266" y="149"/>
                  </a:lnTo>
                  <a:lnTo>
                    <a:pt x="255" y="150"/>
                  </a:lnTo>
                  <a:lnTo>
                    <a:pt x="244" y="151"/>
                  </a:lnTo>
                  <a:lnTo>
                    <a:pt x="233" y="153"/>
                  </a:lnTo>
                  <a:lnTo>
                    <a:pt x="224" y="157"/>
                  </a:lnTo>
                  <a:lnTo>
                    <a:pt x="214" y="160"/>
                  </a:lnTo>
                  <a:lnTo>
                    <a:pt x="206" y="164"/>
                  </a:lnTo>
                  <a:lnTo>
                    <a:pt x="197" y="168"/>
                  </a:lnTo>
                  <a:lnTo>
                    <a:pt x="189" y="174"/>
                  </a:lnTo>
                  <a:lnTo>
                    <a:pt x="176" y="184"/>
                  </a:lnTo>
                  <a:lnTo>
                    <a:pt x="164" y="196"/>
                  </a:lnTo>
                  <a:lnTo>
                    <a:pt x="154" y="208"/>
                  </a:lnTo>
                  <a:lnTo>
                    <a:pt x="147" y="220"/>
                  </a:lnTo>
                  <a:lnTo>
                    <a:pt x="147" y="0"/>
                  </a:lnTo>
                  <a:lnTo>
                    <a:pt x="139" y="2"/>
                  </a:lnTo>
                  <a:lnTo>
                    <a:pt x="0" y="19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21" y="45"/>
                  </a:lnTo>
                  <a:lnTo>
                    <a:pt x="32" y="47"/>
                  </a:lnTo>
                  <a:lnTo>
                    <a:pt x="42" y="51"/>
                  </a:lnTo>
                  <a:lnTo>
                    <a:pt x="45" y="53"/>
                  </a:lnTo>
                  <a:lnTo>
                    <a:pt x="48" y="55"/>
                  </a:lnTo>
                  <a:lnTo>
                    <a:pt x="52" y="58"/>
                  </a:lnTo>
                  <a:lnTo>
                    <a:pt x="54" y="62"/>
                  </a:lnTo>
                  <a:lnTo>
                    <a:pt x="57" y="71"/>
                  </a:lnTo>
                  <a:lnTo>
                    <a:pt x="58" y="83"/>
                  </a:lnTo>
                  <a:lnTo>
                    <a:pt x="59" y="98"/>
                  </a:lnTo>
                  <a:lnTo>
                    <a:pt x="59" y="475"/>
                  </a:lnTo>
                  <a:lnTo>
                    <a:pt x="147" y="475"/>
                  </a:lnTo>
                  <a:lnTo>
                    <a:pt x="147" y="313"/>
                  </a:lnTo>
                  <a:lnTo>
                    <a:pt x="147" y="302"/>
                  </a:lnTo>
                  <a:lnTo>
                    <a:pt x="149" y="291"/>
                  </a:lnTo>
                  <a:lnTo>
                    <a:pt x="151" y="281"/>
                  </a:lnTo>
                  <a:lnTo>
                    <a:pt x="154" y="271"/>
                  </a:lnTo>
                  <a:lnTo>
                    <a:pt x="158" y="261"/>
                  </a:lnTo>
                  <a:lnTo>
                    <a:pt x="163" y="253"/>
                  </a:lnTo>
                  <a:lnTo>
                    <a:pt x="168" y="244"/>
                  </a:lnTo>
                  <a:lnTo>
                    <a:pt x="173" y="237"/>
                  </a:lnTo>
                  <a:lnTo>
                    <a:pt x="180" y="230"/>
                  </a:lnTo>
                  <a:lnTo>
                    <a:pt x="186" y="224"/>
                  </a:lnTo>
                  <a:lnTo>
                    <a:pt x="193" y="220"/>
                  </a:lnTo>
                  <a:lnTo>
                    <a:pt x="200" y="214"/>
                  </a:lnTo>
                  <a:lnTo>
                    <a:pt x="208" y="211"/>
                  </a:lnTo>
                  <a:lnTo>
                    <a:pt x="214" y="209"/>
                  </a:lnTo>
                  <a:lnTo>
                    <a:pt x="222" y="207"/>
                  </a:lnTo>
                  <a:lnTo>
                    <a:pt x="229" y="207"/>
                  </a:lnTo>
                  <a:lnTo>
                    <a:pt x="238" y="207"/>
                  </a:lnTo>
                  <a:lnTo>
                    <a:pt x="245" y="208"/>
                  </a:lnTo>
                  <a:lnTo>
                    <a:pt x="251" y="210"/>
                  </a:lnTo>
                  <a:lnTo>
                    <a:pt x="257" y="213"/>
                  </a:lnTo>
                  <a:lnTo>
                    <a:pt x="262" y="216"/>
                  </a:lnTo>
                  <a:lnTo>
                    <a:pt x="265" y="220"/>
                  </a:lnTo>
                  <a:lnTo>
                    <a:pt x="269" y="224"/>
                  </a:lnTo>
                  <a:lnTo>
                    <a:pt x="272" y="229"/>
                  </a:lnTo>
                  <a:lnTo>
                    <a:pt x="275" y="240"/>
                  </a:lnTo>
                  <a:lnTo>
                    <a:pt x="277" y="251"/>
                  </a:lnTo>
                  <a:lnTo>
                    <a:pt x="277" y="264"/>
                  </a:lnTo>
                  <a:lnTo>
                    <a:pt x="277" y="275"/>
                  </a:lnTo>
                  <a:lnTo>
                    <a:pt x="277" y="475"/>
                  </a:lnTo>
                  <a:lnTo>
                    <a:pt x="365" y="475"/>
                  </a:lnTo>
                  <a:lnTo>
                    <a:pt x="365" y="266"/>
                  </a:lnTo>
                  <a:lnTo>
                    <a:pt x="365" y="251"/>
                  </a:lnTo>
                  <a:lnTo>
                    <a:pt x="364" y="232"/>
                  </a:lnTo>
                  <a:lnTo>
                    <a:pt x="363" y="223"/>
                  </a:lnTo>
                  <a:lnTo>
                    <a:pt x="360" y="213"/>
                  </a:lnTo>
                  <a:lnTo>
                    <a:pt x="357" y="204"/>
                  </a:lnTo>
                  <a:lnTo>
                    <a:pt x="353" y="194"/>
                  </a:lnTo>
                  <a:lnTo>
                    <a:pt x="348" y="185"/>
                  </a:lnTo>
                  <a:lnTo>
                    <a:pt x="341" y="177"/>
                  </a:lnTo>
                  <a:lnTo>
                    <a:pt x="333" y="169"/>
                  </a:lnTo>
                  <a:lnTo>
                    <a:pt x="323" y="163"/>
                  </a:lnTo>
                  <a:lnTo>
                    <a:pt x="312" y="158"/>
                  </a:lnTo>
                  <a:lnTo>
                    <a:pt x="300" y="153"/>
                  </a:lnTo>
                  <a:lnTo>
                    <a:pt x="284" y="150"/>
                  </a:lnTo>
                  <a:lnTo>
                    <a:pt x="266" y="149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3" name="Freeform 38"/>
            <p:cNvSpPr>
              <a:spLocks noEditPoints="1"/>
            </p:cNvSpPr>
            <p:nvPr/>
          </p:nvSpPr>
          <p:spPr bwMode="auto">
            <a:xfrm>
              <a:off x="7850188" y="949204"/>
              <a:ext cx="114300" cy="120650"/>
            </a:xfrm>
            <a:custGeom>
              <a:avLst/>
              <a:gdLst>
                <a:gd name="T0" fmla="*/ 2147483647 w 310"/>
                <a:gd name="T1" fmla="*/ 2147483647 h 334"/>
                <a:gd name="T2" fmla="*/ 2147483647 w 310"/>
                <a:gd name="T3" fmla="*/ 2147483647 h 334"/>
                <a:gd name="T4" fmla="*/ 2147483647 w 310"/>
                <a:gd name="T5" fmla="*/ 2147483647 h 334"/>
                <a:gd name="T6" fmla="*/ 2147483647 w 310"/>
                <a:gd name="T7" fmla="*/ 2147483647 h 334"/>
                <a:gd name="T8" fmla="*/ 2147483647 w 310"/>
                <a:gd name="T9" fmla="*/ 2147483647 h 334"/>
                <a:gd name="T10" fmla="*/ 2147483647 w 310"/>
                <a:gd name="T11" fmla="*/ 2147483647 h 334"/>
                <a:gd name="T12" fmla="*/ 2147483647 w 310"/>
                <a:gd name="T13" fmla="*/ 2147483647 h 334"/>
                <a:gd name="T14" fmla="*/ 2147483647 w 310"/>
                <a:gd name="T15" fmla="*/ 2147483647 h 334"/>
                <a:gd name="T16" fmla="*/ 2147483647 w 310"/>
                <a:gd name="T17" fmla="*/ 2147483647 h 334"/>
                <a:gd name="T18" fmla="*/ 2147483647 w 310"/>
                <a:gd name="T19" fmla="*/ 2147483647 h 334"/>
                <a:gd name="T20" fmla="*/ 2147483647 w 310"/>
                <a:gd name="T21" fmla="*/ 2147483647 h 334"/>
                <a:gd name="T22" fmla="*/ 2147483647 w 310"/>
                <a:gd name="T23" fmla="*/ 2147483647 h 334"/>
                <a:gd name="T24" fmla="*/ 2147483647 w 310"/>
                <a:gd name="T25" fmla="*/ 2147483647 h 334"/>
                <a:gd name="T26" fmla="*/ 2147483647 w 310"/>
                <a:gd name="T27" fmla="*/ 2147483647 h 334"/>
                <a:gd name="T28" fmla="*/ 2147483647 w 310"/>
                <a:gd name="T29" fmla="*/ 2147483647 h 334"/>
                <a:gd name="T30" fmla="*/ 2147483647 w 310"/>
                <a:gd name="T31" fmla="*/ 2147483647 h 334"/>
                <a:gd name="T32" fmla="*/ 2147483647 w 310"/>
                <a:gd name="T33" fmla="*/ 2147483647 h 334"/>
                <a:gd name="T34" fmla="*/ 2147483647 w 310"/>
                <a:gd name="T35" fmla="*/ 2147483647 h 334"/>
                <a:gd name="T36" fmla="*/ 2147483647 w 310"/>
                <a:gd name="T37" fmla="*/ 2147483647 h 334"/>
                <a:gd name="T38" fmla="*/ 2147483647 w 310"/>
                <a:gd name="T39" fmla="*/ 2147483647 h 334"/>
                <a:gd name="T40" fmla="*/ 2147483647 w 310"/>
                <a:gd name="T41" fmla="*/ 2147483647 h 334"/>
                <a:gd name="T42" fmla="*/ 2147483647 w 310"/>
                <a:gd name="T43" fmla="*/ 2147483647 h 334"/>
                <a:gd name="T44" fmla="*/ 2147483647 w 310"/>
                <a:gd name="T45" fmla="*/ 2147483647 h 334"/>
                <a:gd name="T46" fmla="*/ 2147483647 w 310"/>
                <a:gd name="T47" fmla="*/ 0 h 334"/>
                <a:gd name="T48" fmla="*/ 2147483647 w 310"/>
                <a:gd name="T49" fmla="*/ 2147483647 h 334"/>
                <a:gd name="T50" fmla="*/ 2147483647 w 310"/>
                <a:gd name="T51" fmla="*/ 2147483647 h 334"/>
                <a:gd name="T52" fmla="*/ 2147483647 w 310"/>
                <a:gd name="T53" fmla="*/ 2147483647 h 334"/>
                <a:gd name="T54" fmla="*/ 2147483647 w 310"/>
                <a:gd name="T55" fmla="*/ 2147483647 h 334"/>
                <a:gd name="T56" fmla="*/ 2147483647 w 310"/>
                <a:gd name="T57" fmla="*/ 2147483647 h 334"/>
                <a:gd name="T58" fmla="*/ 2147483647 w 310"/>
                <a:gd name="T59" fmla="*/ 2147483647 h 334"/>
                <a:gd name="T60" fmla="*/ 2147483647 w 310"/>
                <a:gd name="T61" fmla="*/ 2147483647 h 334"/>
                <a:gd name="T62" fmla="*/ 0 w 310"/>
                <a:gd name="T63" fmla="*/ 2147483647 h 334"/>
                <a:gd name="T64" fmla="*/ 2147483647 w 310"/>
                <a:gd name="T65" fmla="*/ 2147483647 h 334"/>
                <a:gd name="T66" fmla="*/ 2147483647 w 310"/>
                <a:gd name="T67" fmla="*/ 2147483647 h 334"/>
                <a:gd name="T68" fmla="*/ 2147483647 w 310"/>
                <a:gd name="T69" fmla="*/ 2147483647 h 334"/>
                <a:gd name="T70" fmla="*/ 2147483647 w 310"/>
                <a:gd name="T71" fmla="*/ 2147483647 h 334"/>
                <a:gd name="T72" fmla="*/ 2147483647 w 310"/>
                <a:gd name="T73" fmla="*/ 2147483647 h 334"/>
                <a:gd name="T74" fmla="*/ 2147483647 w 310"/>
                <a:gd name="T75" fmla="*/ 2147483647 h 334"/>
                <a:gd name="T76" fmla="*/ 2147483647 w 310"/>
                <a:gd name="T77" fmla="*/ 2147483647 h 334"/>
                <a:gd name="T78" fmla="*/ 2147483647 w 310"/>
                <a:gd name="T79" fmla="*/ 2147483647 h 334"/>
                <a:gd name="T80" fmla="*/ 2147483647 w 310"/>
                <a:gd name="T81" fmla="*/ 2147483647 h 334"/>
                <a:gd name="T82" fmla="*/ 2147483647 w 310"/>
                <a:gd name="T83" fmla="*/ 2147483647 h 334"/>
                <a:gd name="T84" fmla="*/ 2147483647 w 310"/>
                <a:gd name="T85" fmla="*/ 2147483647 h 334"/>
                <a:gd name="T86" fmla="*/ 2147483647 w 310"/>
                <a:gd name="T87" fmla="*/ 2147483647 h 334"/>
                <a:gd name="T88" fmla="*/ 2147483647 w 310"/>
                <a:gd name="T89" fmla="*/ 2147483647 h 334"/>
                <a:gd name="T90" fmla="*/ 2147483647 w 310"/>
                <a:gd name="T91" fmla="*/ 2147483647 h 334"/>
                <a:gd name="T92" fmla="*/ 2147483647 w 310"/>
                <a:gd name="T93" fmla="*/ 2147483647 h 334"/>
                <a:gd name="T94" fmla="*/ 2147483647 w 310"/>
                <a:gd name="T95" fmla="*/ 2147483647 h 334"/>
                <a:gd name="T96" fmla="*/ 2147483647 w 310"/>
                <a:gd name="T97" fmla="*/ 2147483647 h 334"/>
                <a:gd name="T98" fmla="*/ 2147483647 w 310"/>
                <a:gd name="T99" fmla="*/ 2147483647 h 334"/>
                <a:gd name="T100" fmla="*/ 2147483647 w 310"/>
                <a:gd name="T101" fmla="*/ 2147483647 h 334"/>
                <a:gd name="T102" fmla="*/ 2147483647 w 310"/>
                <a:gd name="T103" fmla="*/ 2147483647 h 334"/>
                <a:gd name="T104" fmla="*/ 2147483647 w 310"/>
                <a:gd name="T105" fmla="*/ 2147483647 h 334"/>
                <a:gd name="T106" fmla="*/ 2147483647 w 310"/>
                <a:gd name="T107" fmla="*/ 2147483647 h 334"/>
                <a:gd name="T108" fmla="*/ 2147483647 w 310"/>
                <a:gd name="T109" fmla="*/ 2147483647 h 334"/>
                <a:gd name="T110" fmla="*/ 2147483647 w 310"/>
                <a:gd name="T111" fmla="*/ 2147483647 h 334"/>
                <a:gd name="T112" fmla="*/ 2147483647 w 310"/>
                <a:gd name="T113" fmla="*/ 2147483647 h 334"/>
                <a:gd name="T114" fmla="*/ 2147483647 w 310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0"/>
                <a:gd name="T175" fmla="*/ 0 h 334"/>
                <a:gd name="T176" fmla="*/ 310 w 310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0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5" y="51"/>
                  </a:lnTo>
                  <a:lnTo>
                    <a:pt x="209" y="56"/>
                  </a:lnTo>
                  <a:lnTo>
                    <a:pt x="215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1" y="100"/>
                  </a:lnTo>
                  <a:lnTo>
                    <a:pt x="96" y="100"/>
                  </a:lnTo>
                  <a:lnTo>
                    <a:pt x="97" y="91"/>
                  </a:lnTo>
                  <a:lnTo>
                    <a:pt x="101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6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3" y="35"/>
                  </a:lnTo>
                  <a:lnTo>
                    <a:pt x="162" y="35"/>
                  </a:lnTo>
                  <a:close/>
                  <a:moveTo>
                    <a:pt x="310" y="133"/>
                  </a:moveTo>
                  <a:lnTo>
                    <a:pt x="310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0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7" y="104"/>
                  </a:lnTo>
                  <a:lnTo>
                    <a:pt x="3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0" y="247"/>
                  </a:lnTo>
                  <a:lnTo>
                    <a:pt x="29" y="261"/>
                  </a:lnTo>
                  <a:lnTo>
                    <a:pt x="40" y="275"/>
                  </a:lnTo>
                  <a:lnTo>
                    <a:pt x="51" y="287"/>
                  </a:lnTo>
                  <a:lnTo>
                    <a:pt x="64" y="297"/>
                  </a:lnTo>
                  <a:lnTo>
                    <a:pt x="78" y="307"/>
                  </a:lnTo>
                  <a:lnTo>
                    <a:pt x="94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9" y="331"/>
                  </a:lnTo>
                  <a:lnTo>
                    <a:pt x="169" y="333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4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7" y="285"/>
                  </a:lnTo>
                  <a:lnTo>
                    <a:pt x="226" y="286"/>
                  </a:lnTo>
                  <a:lnTo>
                    <a:pt x="210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7" y="273"/>
                  </a:lnTo>
                  <a:lnTo>
                    <a:pt x="155" y="265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20" y="228"/>
                  </a:lnTo>
                  <a:lnTo>
                    <a:pt x="113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10" y="139"/>
                  </a:lnTo>
                  <a:lnTo>
                    <a:pt x="310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4" name="Freeform 41"/>
            <p:cNvSpPr>
              <a:spLocks/>
            </p:cNvSpPr>
            <p:nvPr/>
          </p:nvSpPr>
          <p:spPr bwMode="auto">
            <a:xfrm>
              <a:off x="75834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59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79" y="426"/>
                  </a:lnTo>
                  <a:lnTo>
                    <a:pt x="191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5" y="420"/>
                  </a:lnTo>
                  <a:lnTo>
                    <a:pt x="235" y="381"/>
                  </a:lnTo>
                  <a:lnTo>
                    <a:pt x="228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8045450" y="901579"/>
              <a:ext cx="192088" cy="166687"/>
            </a:xfrm>
            <a:custGeom>
              <a:avLst/>
              <a:gdLst>
                <a:gd name="T0" fmla="*/ 2147483647 w 525"/>
                <a:gd name="T1" fmla="*/ 0 h 455"/>
                <a:gd name="T2" fmla="*/ 2147483647 w 525"/>
                <a:gd name="T3" fmla="*/ 0 h 455"/>
                <a:gd name="T4" fmla="*/ 2147483647 w 525"/>
                <a:gd name="T5" fmla="*/ 0 h 455"/>
                <a:gd name="T6" fmla="*/ 2147483647 w 525"/>
                <a:gd name="T7" fmla="*/ 2147483647 h 455"/>
                <a:gd name="T8" fmla="*/ 2147483647 w 525"/>
                <a:gd name="T9" fmla="*/ 2147483647 h 455"/>
                <a:gd name="T10" fmla="*/ 2147483647 w 525"/>
                <a:gd name="T11" fmla="*/ 0 h 455"/>
                <a:gd name="T12" fmla="*/ 0 w 525"/>
                <a:gd name="T13" fmla="*/ 0 h 455"/>
                <a:gd name="T14" fmla="*/ 0 w 525"/>
                <a:gd name="T15" fmla="*/ 2147483647 h 455"/>
                <a:gd name="T16" fmla="*/ 2147483647 w 525"/>
                <a:gd name="T17" fmla="*/ 2147483647 h 455"/>
                <a:gd name="T18" fmla="*/ 2147483647 w 525"/>
                <a:gd name="T19" fmla="*/ 2147483647 h 455"/>
                <a:gd name="T20" fmla="*/ 2147483647 w 525"/>
                <a:gd name="T21" fmla="*/ 2147483647 h 455"/>
                <a:gd name="T22" fmla="*/ 2147483647 w 525"/>
                <a:gd name="T23" fmla="*/ 2147483647 h 455"/>
                <a:gd name="T24" fmla="*/ 2147483647 w 525"/>
                <a:gd name="T25" fmla="*/ 2147483647 h 455"/>
                <a:gd name="T26" fmla="*/ 2147483647 w 525"/>
                <a:gd name="T27" fmla="*/ 2147483647 h 455"/>
                <a:gd name="T28" fmla="*/ 2147483647 w 525"/>
                <a:gd name="T29" fmla="*/ 2147483647 h 455"/>
                <a:gd name="T30" fmla="*/ 2147483647 w 525"/>
                <a:gd name="T31" fmla="*/ 2147483647 h 455"/>
                <a:gd name="T32" fmla="*/ 2147483647 w 525"/>
                <a:gd name="T33" fmla="*/ 2147483647 h 455"/>
                <a:gd name="T34" fmla="*/ 2147483647 w 525"/>
                <a:gd name="T35" fmla="*/ 2147483647 h 455"/>
                <a:gd name="T36" fmla="*/ 2147483647 w 525"/>
                <a:gd name="T37" fmla="*/ 2147483647 h 455"/>
                <a:gd name="T38" fmla="*/ 2147483647 w 525"/>
                <a:gd name="T39" fmla="*/ 2147483647 h 455"/>
                <a:gd name="T40" fmla="*/ 2147483647 w 525"/>
                <a:gd name="T41" fmla="*/ 2147483647 h 455"/>
                <a:gd name="T42" fmla="*/ 2147483647 w 525"/>
                <a:gd name="T43" fmla="*/ 2147483647 h 455"/>
                <a:gd name="T44" fmla="*/ 2147483647 w 525"/>
                <a:gd name="T45" fmla="*/ 2147483647 h 455"/>
                <a:gd name="T46" fmla="*/ 2147483647 w 525"/>
                <a:gd name="T47" fmla="*/ 2147483647 h 455"/>
                <a:gd name="T48" fmla="*/ 2147483647 w 525"/>
                <a:gd name="T49" fmla="*/ 2147483647 h 455"/>
                <a:gd name="T50" fmla="*/ 2147483647 w 525"/>
                <a:gd name="T51" fmla="*/ 2147483647 h 455"/>
                <a:gd name="T52" fmla="*/ 2147483647 w 525"/>
                <a:gd name="T53" fmla="*/ 2147483647 h 455"/>
                <a:gd name="T54" fmla="*/ 2147483647 w 525"/>
                <a:gd name="T55" fmla="*/ 0 h 455"/>
                <a:gd name="T56" fmla="*/ 2147483647 w 525"/>
                <a:gd name="T57" fmla="*/ 0 h 4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5"/>
                <a:gd name="T88" fmla="*/ 0 h 455"/>
                <a:gd name="T89" fmla="*/ 525 w 525"/>
                <a:gd name="T90" fmla="*/ 455 h 4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5" h="455">
                  <a:moveTo>
                    <a:pt x="519" y="0"/>
                  </a:moveTo>
                  <a:lnTo>
                    <a:pt x="431" y="0"/>
                  </a:lnTo>
                  <a:lnTo>
                    <a:pt x="431" y="346"/>
                  </a:lnTo>
                  <a:lnTo>
                    <a:pt x="20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49" y="35"/>
                  </a:lnTo>
                  <a:lnTo>
                    <a:pt x="59" y="38"/>
                  </a:lnTo>
                  <a:lnTo>
                    <a:pt x="63" y="40"/>
                  </a:lnTo>
                  <a:lnTo>
                    <a:pt x="67" y="44"/>
                  </a:lnTo>
                  <a:lnTo>
                    <a:pt x="69" y="47"/>
                  </a:lnTo>
                  <a:lnTo>
                    <a:pt x="71" y="50"/>
                  </a:lnTo>
                  <a:lnTo>
                    <a:pt x="74" y="60"/>
                  </a:lnTo>
                  <a:lnTo>
                    <a:pt x="75" y="72"/>
                  </a:lnTo>
                  <a:lnTo>
                    <a:pt x="75" y="90"/>
                  </a:lnTo>
                  <a:lnTo>
                    <a:pt x="75" y="455"/>
                  </a:lnTo>
                  <a:lnTo>
                    <a:pt x="169" y="455"/>
                  </a:lnTo>
                  <a:lnTo>
                    <a:pt x="169" y="93"/>
                  </a:lnTo>
                  <a:lnTo>
                    <a:pt x="408" y="455"/>
                  </a:lnTo>
                  <a:lnTo>
                    <a:pt x="525" y="455"/>
                  </a:lnTo>
                  <a:lnTo>
                    <a:pt x="525" y="0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6" name="Freeform 45"/>
            <p:cNvSpPr>
              <a:spLocks noEditPoints="1"/>
            </p:cNvSpPr>
            <p:nvPr/>
          </p:nvSpPr>
          <p:spPr bwMode="auto">
            <a:xfrm>
              <a:off x="8267700" y="949204"/>
              <a:ext cx="112713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8"/>
                  </a:lnTo>
                  <a:lnTo>
                    <a:pt x="204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9"/>
                  </a:lnTo>
                  <a:lnTo>
                    <a:pt x="221" y="101"/>
                  </a:lnTo>
                  <a:lnTo>
                    <a:pt x="95" y="101"/>
                  </a:lnTo>
                  <a:lnTo>
                    <a:pt x="97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50"/>
                  </a:lnTo>
                  <a:lnTo>
                    <a:pt x="124" y="46"/>
                  </a:lnTo>
                  <a:lnTo>
                    <a:pt x="131" y="43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2" y="36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4"/>
                  </a:lnTo>
                  <a:lnTo>
                    <a:pt x="228" y="9"/>
                  </a:lnTo>
                  <a:lnTo>
                    <a:pt x="213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4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3" y="11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2"/>
                  </a:lnTo>
                  <a:lnTo>
                    <a:pt x="16" y="75"/>
                  </a:lnTo>
                  <a:lnTo>
                    <a:pt x="11" y="89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8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0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8" y="327"/>
                  </a:lnTo>
                  <a:lnTo>
                    <a:pt x="148" y="331"/>
                  </a:lnTo>
                  <a:lnTo>
                    <a:pt x="169" y="334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1" y="321"/>
                  </a:lnTo>
                  <a:lnTo>
                    <a:pt x="297" y="317"/>
                  </a:lnTo>
                  <a:lnTo>
                    <a:pt x="303" y="314"/>
                  </a:lnTo>
                  <a:lnTo>
                    <a:pt x="303" y="273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6"/>
                  </a:lnTo>
                  <a:lnTo>
                    <a:pt x="226" y="286"/>
                  </a:lnTo>
                  <a:lnTo>
                    <a:pt x="209" y="286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6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2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9"/>
                  </a:lnTo>
                  <a:lnTo>
                    <a:pt x="97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85359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60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80" y="426"/>
                  </a:lnTo>
                  <a:lnTo>
                    <a:pt x="192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6" y="420"/>
                  </a:lnTo>
                  <a:lnTo>
                    <a:pt x="236" y="381"/>
                  </a:lnTo>
                  <a:lnTo>
                    <a:pt x="229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8" name="Freeform 50"/>
            <p:cNvSpPr>
              <a:spLocks/>
            </p:cNvSpPr>
            <p:nvPr/>
          </p:nvSpPr>
          <p:spPr bwMode="auto">
            <a:xfrm>
              <a:off x="8383588" y="950791"/>
              <a:ext cx="141287" cy="117475"/>
            </a:xfrm>
            <a:custGeom>
              <a:avLst/>
              <a:gdLst>
                <a:gd name="T0" fmla="*/ 2147483647 w 387"/>
                <a:gd name="T1" fmla="*/ 2147483647 h 319"/>
                <a:gd name="T2" fmla="*/ 2147483647 w 387"/>
                <a:gd name="T3" fmla="*/ 0 h 319"/>
                <a:gd name="T4" fmla="*/ 2147483647 w 387"/>
                <a:gd name="T5" fmla="*/ 0 h 319"/>
                <a:gd name="T6" fmla="*/ 2147483647 w 387"/>
                <a:gd name="T7" fmla="*/ 2147483647 h 319"/>
                <a:gd name="T8" fmla="*/ 2147483647 w 387"/>
                <a:gd name="T9" fmla="*/ 0 h 319"/>
                <a:gd name="T10" fmla="*/ 0 w 387"/>
                <a:gd name="T11" fmla="*/ 0 h 319"/>
                <a:gd name="T12" fmla="*/ 0 w 387"/>
                <a:gd name="T13" fmla="*/ 2147483647 h 319"/>
                <a:gd name="T14" fmla="*/ 2147483647 w 387"/>
                <a:gd name="T15" fmla="*/ 2147483647 h 319"/>
                <a:gd name="T16" fmla="*/ 2147483647 w 387"/>
                <a:gd name="T17" fmla="*/ 2147483647 h 319"/>
                <a:gd name="T18" fmla="*/ 2147483647 w 387"/>
                <a:gd name="T19" fmla="*/ 2147483647 h 319"/>
                <a:gd name="T20" fmla="*/ 2147483647 w 387"/>
                <a:gd name="T21" fmla="*/ 2147483647 h 319"/>
                <a:gd name="T22" fmla="*/ 2147483647 w 387"/>
                <a:gd name="T23" fmla="*/ 2147483647 h 319"/>
                <a:gd name="T24" fmla="*/ 2147483647 w 387"/>
                <a:gd name="T25" fmla="*/ 2147483647 h 319"/>
                <a:gd name="T26" fmla="*/ 2147483647 w 387"/>
                <a:gd name="T27" fmla="*/ 2147483647 h 319"/>
                <a:gd name="T28" fmla="*/ 2147483647 w 387"/>
                <a:gd name="T29" fmla="*/ 2147483647 h 319"/>
                <a:gd name="T30" fmla="*/ 2147483647 w 387"/>
                <a:gd name="T31" fmla="*/ 2147483647 h 319"/>
                <a:gd name="T32" fmla="*/ 2147483647 w 387"/>
                <a:gd name="T33" fmla="*/ 2147483647 h 319"/>
                <a:gd name="T34" fmla="*/ 2147483647 w 387"/>
                <a:gd name="T35" fmla="*/ 2147483647 h 319"/>
                <a:gd name="T36" fmla="*/ 2147483647 w 387"/>
                <a:gd name="T37" fmla="*/ 2147483647 h 319"/>
                <a:gd name="T38" fmla="*/ 2147483647 w 387"/>
                <a:gd name="T39" fmla="*/ 2147483647 h 319"/>
                <a:gd name="T40" fmla="*/ 2147483647 w 387"/>
                <a:gd name="T41" fmla="*/ 2147483647 h 319"/>
                <a:gd name="T42" fmla="*/ 2147483647 w 387"/>
                <a:gd name="T43" fmla="*/ 2147483647 h 319"/>
                <a:gd name="T44" fmla="*/ 2147483647 w 387"/>
                <a:gd name="T45" fmla="*/ 2147483647 h 319"/>
                <a:gd name="T46" fmla="*/ 2147483647 w 387"/>
                <a:gd name="T47" fmla="*/ 2147483647 h 319"/>
                <a:gd name="T48" fmla="*/ 2147483647 w 387"/>
                <a:gd name="T49" fmla="*/ 2147483647 h 3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7"/>
                <a:gd name="T76" fmla="*/ 0 h 319"/>
                <a:gd name="T77" fmla="*/ 387 w 387"/>
                <a:gd name="T78" fmla="*/ 319 h 3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7" h="319">
                  <a:moveTo>
                    <a:pt x="297" y="104"/>
                  </a:moveTo>
                  <a:lnTo>
                    <a:pt x="387" y="0"/>
                  </a:lnTo>
                  <a:lnTo>
                    <a:pt x="295" y="0"/>
                  </a:lnTo>
                  <a:lnTo>
                    <a:pt x="209" y="98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21" y="27"/>
                  </a:lnTo>
                  <a:lnTo>
                    <a:pt x="34" y="30"/>
                  </a:lnTo>
                  <a:lnTo>
                    <a:pt x="45" y="33"/>
                  </a:lnTo>
                  <a:lnTo>
                    <a:pt x="54" y="37"/>
                  </a:lnTo>
                  <a:lnTo>
                    <a:pt x="63" y="43"/>
                  </a:lnTo>
                  <a:lnTo>
                    <a:pt x="70" y="51"/>
                  </a:lnTo>
                  <a:lnTo>
                    <a:pt x="80" y="62"/>
                  </a:lnTo>
                  <a:lnTo>
                    <a:pt x="89" y="73"/>
                  </a:lnTo>
                  <a:lnTo>
                    <a:pt x="144" y="147"/>
                  </a:lnTo>
                  <a:lnTo>
                    <a:pt x="54" y="251"/>
                  </a:lnTo>
                  <a:lnTo>
                    <a:pt x="147" y="251"/>
                  </a:lnTo>
                  <a:lnTo>
                    <a:pt x="188" y="204"/>
                  </a:lnTo>
                  <a:lnTo>
                    <a:pt x="273" y="319"/>
                  </a:lnTo>
                  <a:lnTo>
                    <a:pt x="377" y="319"/>
                  </a:lnTo>
                  <a:lnTo>
                    <a:pt x="213" y="104"/>
                  </a:lnTo>
                  <a:lnTo>
                    <a:pt x="297" y="10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9" name="Freeform 52"/>
            <p:cNvSpPr>
              <a:spLocks/>
            </p:cNvSpPr>
            <p:nvPr/>
          </p:nvSpPr>
          <p:spPr bwMode="auto">
            <a:xfrm>
              <a:off x="8521700" y="868241"/>
              <a:ext cx="76200" cy="47625"/>
            </a:xfrm>
            <a:custGeom>
              <a:avLst/>
              <a:gdLst>
                <a:gd name="T0" fmla="*/ 2147483647 w 205"/>
                <a:gd name="T1" fmla="*/ 2147483647 h 129"/>
                <a:gd name="T2" fmla="*/ 0 w 205"/>
                <a:gd name="T3" fmla="*/ 2147483647 h 129"/>
                <a:gd name="T4" fmla="*/ 2147483647 w 205"/>
                <a:gd name="T5" fmla="*/ 0 h 129"/>
                <a:gd name="T6" fmla="*/ 2147483647 w 205"/>
                <a:gd name="T7" fmla="*/ 0 h 129"/>
                <a:gd name="T8" fmla="*/ 2147483647 w 205"/>
                <a:gd name="T9" fmla="*/ 2147483647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129"/>
                <a:gd name="T17" fmla="*/ 205 w 205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129">
                  <a:moveTo>
                    <a:pt x="93" y="129"/>
                  </a:moveTo>
                  <a:lnTo>
                    <a:pt x="0" y="129"/>
                  </a:lnTo>
                  <a:lnTo>
                    <a:pt x="112" y="0"/>
                  </a:lnTo>
                  <a:lnTo>
                    <a:pt x="205" y="0"/>
                  </a:lnTo>
                  <a:lnTo>
                    <a:pt x="93" y="129"/>
                  </a:lnTo>
                  <a:close/>
                </a:path>
              </a:pathLst>
            </a:custGeom>
            <a:solidFill>
              <a:srgbClr val="FD001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324643" y="2763058"/>
            <a:ext cx="8502651" cy="109537"/>
            <a:chOff x="324643" y="2763058"/>
            <a:chExt cx="8502651" cy="109537"/>
          </a:xfrm>
        </p:grpSpPr>
        <p:sp>
          <p:nvSpPr>
            <p:cNvPr id="67" name="正方形/長方形 11"/>
            <p:cNvSpPr>
              <a:spLocks noChangeArrowheads="1"/>
            </p:cNvSpPr>
            <p:nvPr/>
          </p:nvSpPr>
          <p:spPr bwMode="auto">
            <a:xfrm>
              <a:off x="324644" y="2763058"/>
              <a:ext cx="8502650" cy="10953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68" name="グループ化 62"/>
            <p:cNvGrpSpPr/>
            <p:nvPr userDrawn="1"/>
          </p:nvGrpSpPr>
          <p:grpSpPr>
            <a:xfrm>
              <a:off x="324643" y="2763058"/>
              <a:ext cx="2178447" cy="109537"/>
              <a:chOff x="312738" y="2747963"/>
              <a:chExt cx="1970087" cy="109537"/>
            </a:xfrm>
          </p:grpSpPr>
          <p:sp>
            <p:nvSpPr>
              <p:cNvPr id="69" name="正方形/長方形 68"/>
              <p:cNvSpPr/>
              <p:nvPr/>
            </p:nvSpPr>
            <p:spPr bwMode="auto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D001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正方形/長方形 69"/>
              <p:cNvSpPr/>
              <p:nvPr/>
            </p:nvSpPr>
            <p:spPr bwMode="auto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60" name="図 5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728" y="550241"/>
            <a:ext cx="2606194" cy="3708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1" y="4134092"/>
            <a:ext cx="1292464" cy="7681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スライド番号プレースホルダ 2"/>
          <p:cNvSpPr>
            <a:spLocks noGrp="1"/>
          </p:cNvSpPr>
          <p:nvPr>
            <p:ph type="sldNum" sz="quarter" idx="10"/>
          </p:nvPr>
        </p:nvSpPr>
        <p:spPr>
          <a:xfrm>
            <a:off x="8604250" y="6545263"/>
            <a:ext cx="488950" cy="3048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1DDACD-DAE0-4783-A4E1-DEB1E2FA7C7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32" name="グループ化 31"/>
          <p:cNvGrpSpPr/>
          <p:nvPr/>
        </p:nvGrpSpPr>
        <p:grpSpPr>
          <a:xfrm>
            <a:off x="6844506" y="547566"/>
            <a:ext cx="1982788" cy="569913"/>
            <a:chOff x="6642100" y="547566"/>
            <a:chExt cx="1982788" cy="569913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8099425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2147483647 w 781"/>
                <a:gd name="T47" fmla="*/ 2147483647 h 734"/>
                <a:gd name="T48" fmla="*/ 2147483647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4" y="0"/>
                  </a:moveTo>
                  <a:lnTo>
                    <a:pt x="194" y="0"/>
                  </a:lnTo>
                  <a:lnTo>
                    <a:pt x="194" y="293"/>
                  </a:lnTo>
                  <a:lnTo>
                    <a:pt x="586" y="293"/>
                  </a:lnTo>
                  <a:lnTo>
                    <a:pt x="586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6" y="734"/>
                  </a:lnTo>
                  <a:lnTo>
                    <a:pt x="586" y="411"/>
                  </a:lnTo>
                  <a:lnTo>
                    <a:pt x="526" y="411"/>
                  </a:lnTo>
                  <a:lnTo>
                    <a:pt x="390" y="411"/>
                  </a:lnTo>
                  <a:lnTo>
                    <a:pt x="194" y="411"/>
                  </a:lnTo>
                  <a:lnTo>
                    <a:pt x="194" y="734"/>
                  </a:lnTo>
                  <a:lnTo>
                    <a:pt x="0" y="734"/>
                  </a:lnTo>
                  <a:lnTo>
                    <a:pt x="1" y="367"/>
                  </a:lnTo>
                  <a:lnTo>
                    <a:pt x="1" y="115"/>
                  </a:lnTo>
                  <a:lnTo>
                    <a:pt x="0" y="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>
              <a:off x="7207250" y="555504"/>
              <a:ext cx="288925" cy="268287"/>
            </a:xfrm>
            <a:custGeom>
              <a:avLst/>
              <a:gdLst>
                <a:gd name="T0" fmla="*/ 2147483647 w 788"/>
                <a:gd name="T1" fmla="*/ 0 h 734"/>
                <a:gd name="T2" fmla="*/ 2147483647 w 788"/>
                <a:gd name="T3" fmla="*/ 0 h 734"/>
                <a:gd name="T4" fmla="*/ 2147483647 w 788"/>
                <a:gd name="T5" fmla="*/ 2147483647 h 734"/>
                <a:gd name="T6" fmla="*/ 2147483647 w 788"/>
                <a:gd name="T7" fmla="*/ 2147483647 h 734"/>
                <a:gd name="T8" fmla="*/ 2147483647 w 788"/>
                <a:gd name="T9" fmla="*/ 2147483647 h 734"/>
                <a:gd name="T10" fmla="*/ 2147483647 w 788"/>
                <a:gd name="T11" fmla="*/ 2147483647 h 734"/>
                <a:gd name="T12" fmla="*/ 2147483647 w 788"/>
                <a:gd name="T13" fmla="*/ 2147483647 h 734"/>
                <a:gd name="T14" fmla="*/ 0 w 788"/>
                <a:gd name="T15" fmla="*/ 2147483647 h 734"/>
                <a:gd name="T16" fmla="*/ 0 w 788"/>
                <a:gd name="T17" fmla="*/ 2147483647 h 734"/>
                <a:gd name="T18" fmla="*/ 0 w 788"/>
                <a:gd name="T19" fmla="*/ 0 h 734"/>
                <a:gd name="T20" fmla="*/ 0 w 788"/>
                <a:gd name="T21" fmla="*/ 0 h 734"/>
                <a:gd name="T22" fmla="*/ 2147483647 w 788"/>
                <a:gd name="T23" fmla="*/ 0 h 7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8"/>
                <a:gd name="T37" fmla="*/ 0 h 734"/>
                <a:gd name="T38" fmla="*/ 788 w 788"/>
                <a:gd name="T39" fmla="*/ 734 h 7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8" h="734">
                  <a:moveTo>
                    <a:pt x="788" y="0"/>
                  </a:moveTo>
                  <a:lnTo>
                    <a:pt x="788" y="0"/>
                  </a:lnTo>
                  <a:lnTo>
                    <a:pt x="788" y="124"/>
                  </a:lnTo>
                  <a:lnTo>
                    <a:pt x="491" y="124"/>
                  </a:lnTo>
                  <a:lnTo>
                    <a:pt x="491" y="734"/>
                  </a:lnTo>
                  <a:lnTo>
                    <a:pt x="297" y="734"/>
                  </a:lnTo>
                  <a:lnTo>
                    <a:pt x="29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5" name="Freeform 9"/>
            <p:cNvSpPr>
              <a:spLocks noEditPoints="1"/>
            </p:cNvSpPr>
            <p:nvPr/>
          </p:nvSpPr>
          <p:spPr bwMode="auto">
            <a:xfrm>
              <a:off x="7434263" y="555504"/>
              <a:ext cx="338137" cy="268287"/>
            </a:xfrm>
            <a:custGeom>
              <a:avLst/>
              <a:gdLst>
                <a:gd name="T0" fmla="*/ 2147483647 w 924"/>
                <a:gd name="T1" fmla="*/ 2147483647 h 734"/>
                <a:gd name="T2" fmla="*/ 2147483647 w 924"/>
                <a:gd name="T3" fmla="*/ 2147483647 h 734"/>
                <a:gd name="T4" fmla="*/ 2147483647 w 924"/>
                <a:gd name="T5" fmla="*/ 2147483647 h 734"/>
                <a:gd name="T6" fmla="*/ 2147483647 w 924"/>
                <a:gd name="T7" fmla="*/ 2147483647 h 734"/>
                <a:gd name="T8" fmla="*/ 2147483647 w 924"/>
                <a:gd name="T9" fmla="*/ 2147483647 h 734"/>
                <a:gd name="T10" fmla="*/ 2147483647 w 924"/>
                <a:gd name="T11" fmla="*/ 2147483647 h 734"/>
                <a:gd name="T12" fmla="*/ 2147483647 w 924"/>
                <a:gd name="T13" fmla="*/ 2147483647 h 734"/>
                <a:gd name="T14" fmla="*/ 2147483647 w 924"/>
                <a:gd name="T15" fmla="*/ 2147483647 h 734"/>
                <a:gd name="T16" fmla="*/ 2147483647 w 924"/>
                <a:gd name="T17" fmla="*/ 2147483647 h 734"/>
                <a:gd name="T18" fmla="*/ 2147483647 w 924"/>
                <a:gd name="T19" fmla="*/ 2147483647 h 734"/>
                <a:gd name="T20" fmla="*/ 2147483647 w 924"/>
                <a:gd name="T21" fmla="*/ 2147483647 h 734"/>
                <a:gd name="T22" fmla="*/ 2147483647 w 924"/>
                <a:gd name="T23" fmla="*/ 2147483647 h 734"/>
                <a:gd name="T24" fmla="*/ 2147483647 w 924"/>
                <a:gd name="T25" fmla="*/ 2147483647 h 734"/>
                <a:gd name="T26" fmla="*/ 2147483647 w 924"/>
                <a:gd name="T27" fmla="*/ 2147483647 h 734"/>
                <a:gd name="T28" fmla="*/ 2147483647 w 924"/>
                <a:gd name="T29" fmla="*/ 2147483647 h 734"/>
                <a:gd name="T30" fmla="*/ 0 w 924"/>
                <a:gd name="T31" fmla="*/ 2147483647 h 734"/>
                <a:gd name="T32" fmla="*/ 2147483647 w 924"/>
                <a:gd name="T33" fmla="*/ 0 h 734"/>
                <a:gd name="T34" fmla="*/ 2147483647 w 924"/>
                <a:gd name="T35" fmla="*/ 0 h 734"/>
                <a:gd name="T36" fmla="*/ 2147483647 w 924"/>
                <a:gd name="T37" fmla="*/ 0 h 734"/>
                <a:gd name="T38" fmla="*/ 2147483647 w 924"/>
                <a:gd name="T39" fmla="*/ 0 h 734"/>
                <a:gd name="T40" fmla="*/ 2147483647 w 924"/>
                <a:gd name="T41" fmla="*/ 2147483647 h 7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4"/>
                <a:gd name="T64" fmla="*/ 0 h 734"/>
                <a:gd name="T65" fmla="*/ 924 w 924"/>
                <a:gd name="T66" fmla="*/ 734 h 7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4" h="734">
                  <a:moveTo>
                    <a:pt x="463" y="124"/>
                  </a:moveTo>
                  <a:lnTo>
                    <a:pt x="327" y="459"/>
                  </a:lnTo>
                  <a:lnTo>
                    <a:pt x="597" y="459"/>
                  </a:lnTo>
                  <a:lnTo>
                    <a:pt x="463" y="124"/>
                  </a:lnTo>
                  <a:close/>
                  <a:moveTo>
                    <a:pt x="924" y="734"/>
                  </a:moveTo>
                  <a:lnTo>
                    <a:pt x="924" y="734"/>
                  </a:lnTo>
                  <a:lnTo>
                    <a:pt x="708" y="734"/>
                  </a:lnTo>
                  <a:lnTo>
                    <a:pt x="644" y="576"/>
                  </a:lnTo>
                  <a:lnTo>
                    <a:pt x="280" y="576"/>
                  </a:lnTo>
                  <a:lnTo>
                    <a:pt x="249" y="655"/>
                  </a:lnTo>
                  <a:lnTo>
                    <a:pt x="228" y="709"/>
                  </a:lnTo>
                  <a:lnTo>
                    <a:pt x="217" y="734"/>
                  </a:lnTo>
                  <a:lnTo>
                    <a:pt x="0" y="734"/>
                  </a:lnTo>
                  <a:lnTo>
                    <a:pt x="343" y="0"/>
                  </a:lnTo>
                  <a:lnTo>
                    <a:pt x="463" y="0"/>
                  </a:lnTo>
                  <a:lnTo>
                    <a:pt x="581" y="0"/>
                  </a:lnTo>
                  <a:lnTo>
                    <a:pt x="924" y="73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8440738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6769100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0 w 781"/>
                <a:gd name="T47" fmla="*/ 2147483647 h 734"/>
                <a:gd name="T48" fmla="*/ 0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5" y="0"/>
                  </a:moveTo>
                  <a:lnTo>
                    <a:pt x="195" y="0"/>
                  </a:lnTo>
                  <a:lnTo>
                    <a:pt x="195" y="293"/>
                  </a:lnTo>
                  <a:lnTo>
                    <a:pt x="587" y="293"/>
                  </a:lnTo>
                  <a:lnTo>
                    <a:pt x="587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7" y="734"/>
                  </a:lnTo>
                  <a:lnTo>
                    <a:pt x="587" y="411"/>
                  </a:lnTo>
                  <a:lnTo>
                    <a:pt x="525" y="411"/>
                  </a:lnTo>
                  <a:lnTo>
                    <a:pt x="390" y="411"/>
                  </a:lnTo>
                  <a:lnTo>
                    <a:pt x="195" y="411"/>
                  </a:lnTo>
                  <a:lnTo>
                    <a:pt x="195" y="734"/>
                  </a:lnTo>
                  <a:lnTo>
                    <a:pt x="0" y="734"/>
                  </a:lnTo>
                  <a:lnTo>
                    <a:pt x="0" y="367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8" name="Rectangle 15"/>
            <p:cNvSpPr>
              <a:spLocks noChangeArrowheads="1"/>
            </p:cNvSpPr>
            <p:nvPr/>
          </p:nvSpPr>
          <p:spPr bwMode="auto">
            <a:xfrm>
              <a:off x="7110413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7759700" y="547566"/>
              <a:ext cx="303213" cy="282575"/>
            </a:xfrm>
            <a:custGeom>
              <a:avLst/>
              <a:gdLst>
                <a:gd name="T0" fmla="*/ 2147483647 w 828"/>
                <a:gd name="T1" fmla="*/ 2147483647 h 771"/>
                <a:gd name="T2" fmla="*/ 2147483647 w 828"/>
                <a:gd name="T3" fmla="*/ 2147483647 h 771"/>
                <a:gd name="T4" fmla="*/ 2147483647 w 828"/>
                <a:gd name="T5" fmla="*/ 2147483647 h 771"/>
                <a:gd name="T6" fmla="*/ 2147483647 w 828"/>
                <a:gd name="T7" fmla="*/ 2147483647 h 771"/>
                <a:gd name="T8" fmla="*/ 2147483647 w 828"/>
                <a:gd name="T9" fmla="*/ 2147483647 h 771"/>
                <a:gd name="T10" fmla="*/ 2147483647 w 828"/>
                <a:gd name="T11" fmla="*/ 2147483647 h 771"/>
                <a:gd name="T12" fmla="*/ 2147483647 w 828"/>
                <a:gd name="T13" fmla="*/ 2147483647 h 771"/>
                <a:gd name="T14" fmla="*/ 2147483647 w 828"/>
                <a:gd name="T15" fmla="*/ 2147483647 h 771"/>
                <a:gd name="T16" fmla="*/ 2147483647 w 828"/>
                <a:gd name="T17" fmla="*/ 2147483647 h 771"/>
                <a:gd name="T18" fmla="*/ 2147483647 w 828"/>
                <a:gd name="T19" fmla="*/ 2147483647 h 771"/>
                <a:gd name="T20" fmla="*/ 2147483647 w 828"/>
                <a:gd name="T21" fmla="*/ 2147483647 h 771"/>
                <a:gd name="T22" fmla="*/ 2147483647 w 828"/>
                <a:gd name="T23" fmla="*/ 2147483647 h 771"/>
                <a:gd name="T24" fmla="*/ 2147483647 w 828"/>
                <a:gd name="T25" fmla="*/ 2147483647 h 771"/>
                <a:gd name="T26" fmla="*/ 2147483647 w 828"/>
                <a:gd name="T27" fmla="*/ 2147483647 h 771"/>
                <a:gd name="T28" fmla="*/ 2147483647 w 828"/>
                <a:gd name="T29" fmla="*/ 2147483647 h 771"/>
                <a:gd name="T30" fmla="*/ 2147483647 w 828"/>
                <a:gd name="T31" fmla="*/ 2147483647 h 771"/>
                <a:gd name="T32" fmla="*/ 2147483647 w 828"/>
                <a:gd name="T33" fmla="*/ 2147483647 h 771"/>
                <a:gd name="T34" fmla="*/ 2147483647 w 828"/>
                <a:gd name="T35" fmla="*/ 2147483647 h 771"/>
                <a:gd name="T36" fmla="*/ 2147483647 w 828"/>
                <a:gd name="T37" fmla="*/ 2147483647 h 771"/>
                <a:gd name="T38" fmla="*/ 2147483647 w 828"/>
                <a:gd name="T39" fmla="*/ 2147483647 h 771"/>
                <a:gd name="T40" fmla="*/ 2147483647 w 828"/>
                <a:gd name="T41" fmla="*/ 2147483647 h 771"/>
                <a:gd name="T42" fmla="*/ 2147483647 w 828"/>
                <a:gd name="T43" fmla="*/ 2147483647 h 771"/>
                <a:gd name="T44" fmla="*/ 2147483647 w 828"/>
                <a:gd name="T45" fmla="*/ 2147483647 h 771"/>
                <a:gd name="T46" fmla="*/ 2147483647 w 828"/>
                <a:gd name="T47" fmla="*/ 2147483647 h 771"/>
                <a:gd name="T48" fmla="*/ 2147483647 w 828"/>
                <a:gd name="T49" fmla="*/ 2147483647 h 771"/>
                <a:gd name="T50" fmla="*/ 2147483647 w 828"/>
                <a:gd name="T51" fmla="*/ 2147483647 h 771"/>
                <a:gd name="T52" fmla="*/ 2147483647 w 828"/>
                <a:gd name="T53" fmla="*/ 2147483647 h 771"/>
                <a:gd name="T54" fmla="*/ 2147483647 w 828"/>
                <a:gd name="T55" fmla="*/ 2147483647 h 771"/>
                <a:gd name="T56" fmla="*/ 2147483647 w 828"/>
                <a:gd name="T57" fmla="*/ 2147483647 h 771"/>
                <a:gd name="T58" fmla="*/ 2147483647 w 828"/>
                <a:gd name="T59" fmla="*/ 2147483647 h 771"/>
                <a:gd name="T60" fmla="*/ 2147483647 w 828"/>
                <a:gd name="T61" fmla="*/ 2147483647 h 771"/>
                <a:gd name="T62" fmla="*/ 2147483647 w 828"/>
                <a:gd name="T63" fmla="*/ 2147483647 h 771"/>
                <a:gd name="T64" fmla="*/ 2147483647 w 828"/>
                <a:gd name="T65" fmla="*/ 2147483647 h 771"/>
                <a:gd name="T66" fmla="*/ 2147483647 w 828"/>
                <a:gd name="T67" fmla="*/ 2147483647 h 771"/>
                <a:gd name="T68" fmla="*/ 2147483647 w 828"/>
                <a:gd name="T69" fmla="*/ 2147483647 h 771"/>
                <a:gd name="T70" fmla="*/ 2147483647 w 828"/>
                <a:gd name="T71" fmla="*/ 2147483647 h 771"/>
                <a:gd name="T72" fmla="*/ 2147483647 w 828"/>
                <a:gd name="T73" fmla="*/ 2147483647 h 771"/>
                <a:gd name="T74" fmla="*/ 2147483647 w 828"/>
                <a:gd name="T75" fmla="*/ 2147483647 h 771"/>
                <a:gd name="T76" fmla="*/ 2147483647 w 828"/>
                <a:gd name="T77" fmla="*/ 2147483647 h 771"/>
                <a:gd name="T78" fmla="*/ 2147483647 w 828"/>
                <a:gd name="T79" fmla="*/ 2147483647 h 771"/>
                <a:gd name="T80" fmla="*/ 2147483647 w 828"/>
                <a:gd name="T81" fmla="*/ 2147483647 h 771"/>
                <a:gd name="T82" fmla="*/ 2147483647 w 828"/>
                <a:gd name="T83" fmla="*/ 2147483647 h 771"/>
                <a:gd name="T84" fmla="*/ 2147483647 w 828"/>
                <a:gd name="T85" fmla="*/ 2147483647 h 771"/>
                <a:gd name="T86" fmla="*/ 2147483647 w 828"/>
                <a:gd name="T87" fmla="*/ 2147483647 h 771"/>
                <a:gd name="T88" fmla="*/ 2147483647 w 828"/>
                <a:gd name="T89" fmla="*/ 2147483647 h 771"/>
                <a:gd name="T90" fmla="*/ 2147483647 w 828"/>
                <a:gd name="T91" fmla="*/ 2147483647 h 771"/>
                <a:gd name="T92" fmla="*/ 2147483647 w 828"/>
                <a:gd name="T93" fmla="*/ 2147483647 h 771"/>
                <a:gd name="T94" fmla="*/ 2147483647 w 828"/>
                <a:gd name="T95" fmla="*/ 2147483647 h 771"/>
                <a:gd name="T96" fmla="*/ 2147483647 w 828"/>
                <a:gd name="T97" fmla="*/ 2147483647 h 771"/>
                <a:gd name="T98" fmla="*/ 2147483647 w 828"/>
                <a:gd name="T99" fmla="*/ 2147483647 h 771"/>
                <a:gd name="T100" fmla="*/ 2147483647 w 828"/>
                <a:gd name="T101" fmla="*/ 2147483647 h 7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8"/>
                <a:gd name="T154" fmla="*/ 0 h 771"/>
                <a:gd name="T155" fmla="*/ 828 w 828"/>
                <a:gd name="T156" fmla="*/ 771 h 7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8" h="771">
                  <a:moveTo>
                    <a:pt x="27" y="550"/>
                  </a:moveTo>
                  <a:lnTo>
                    <a:pt x="27" y="550"/>
                  </a:lnTo>
                  <a:lnTo>
                    <a:pt x="21" y="530"/>
                  </a:lnTo>
                  <a:lnTo>
                    <a:pt x="15" y="512"/>
                  </a:lnTo>
                  <a:lnTo>
                    <a:pt x="11" y="493"/>
                  </a:lnTo>
                  <a:lnTo>
                    <a:pt x="7" y="474"/>
                  </a:lnTo>
                  <a:lnTo>
                    <a:pt x="5" y="453"/>
                  </a:lnTo>
                  <a:lnTo>
                    <a:pt x="2" y="434"/>
                  </a:lnTo>
                  <a:lnTo>
                    <a:pt x="1" y="414"/>
                  </a:lnTo>
                  <a:lnTo>
                    <a:pt x="0" y="394"/>
                  </a:lnTo>
                  <a:lnTo>
                    <a:pt x="1" y="365"/>
                  </a:lnTo>
                  <a:lnTo>
                    <a:pt x="3" y="336"/>
                  </a:lnTo>
                  <a:lnTo>
                    <a:pt x="7" y="308"/>
                  </a:lnTo>
                  <a:lnTo>
                    <a:pt x="12" y="280"/>
                  </a:lnTo>
                  <a:lnTo>
                    <a:pt x="18" y="253"/>
                  </a:lnTo>
                  <a:lnTo>
                    <a:pt x="27" y="228"/>
                  </a:lnTo>
                  <a:lnTo>
                    <a:pt x="38" y="203"/>
                  </a:lnTo>
                  <a:lnTo>
                    <a:pt x="50" y="180"/>
                  </a:lnTo>
                  <a:lnTo>
                    <a:pt x="66" y="156"/>
                  </a:lnTo>
                  <a:lnTo>
                    <a:pt x="84" y="135"/>
                  </a:lnTo>
                  <a:lnTo>
                    <a:pt x="102" y="114"/>
                  </a:lnTo>
                  <a:lnTo>
                    <a:pt x="122" y="95"/>
                  </a:lnTo>
                  <a:lnTo>
                    <a:pt x="143" y="78"/>
                  </a:lnTo>
                  <a:lnTo>
                    <a:pt x="167" y="63"/>
                  </a:lnTo>
                  <a:lnTo>
                    <a:pt x="192" y="50"/>
                  </a:lnTo>
                  <a:lnTo>
                    <a:pt x="217" y="40"/>
                  </a:lnTo>
                  <a:lnTo>
                    <a:pt x="243" y="31"/>
                  </a:lnTo>
                  <a:lnTo>
                    <a:pt x="268" y="22"/>
                  </a:lnTo>
                  <a:lnTo>
                    <a:pt x="295" y="16"/>
                  </a:lnTo>
                  <a:lnTo>
                    <a:pt x="322" y="11"/>
                  </a:lnTo>
                  <a:lnTo>
                    <a:pt x="350" y="6"/>
                  </a:lnTo>
                  <a:lnTo>
                    <a:pt x="376" y="3"/>
                  </a:lnTo>
                  <a:lnTo>
                    <a:pt x="405" y="1"/>
                  </a:lnTo>
                  <a:lnTo>
                    <a:pt x="433" y="0"/>
                  </a:lnTo>
                  <a:lnTo>
                    <a:pt x="465" y="1"/>
                  </a:lnTo>
                  <a:lnTo>
                    <a:pt x="497" y="4"/>
                  </a:lnTo>
                  <a:lnTo>
                    <a:pt x="529" y="9"/>
                  </a:lnTo>
                  <a:lnTo>
                    <a:pt x="560" y="14"/>
                  </a:lnTo>
                  <a:lnTo>
                    <a:pt x="590" y="21"/>
                  </a:lnTo>
                  <a:lnTo>
                    <a:pt x="620" y="30"/>
                  </a:lnTo>
                  <a:lnTo>
                    <a:pt x="650" y="41"/>
                  </a:lnTo>
                  <a:lnTo>
                    <a:pt x="678" y="52"/>
                  </a:lnTo>
                  <a:lnTo>
                    <a:pt x="691" y="59"/>
                  </a:lnTo>
                  <a:lnTo>
                    <a:pt x="703" y="65"/>
                  </a:lnTo>
                  <a:lnTo>
                    <a:pt x="715" y="73"/>
                  </a:lnTo>
                  <a:lnTo>
                    <a:pt x="727" y="81"/>
                  </a:lnTo>
                  <a:lnTo>
                    <a:pt x="739" y="90"/>
                  </a:lnTo>
                  <a:lnTo>
                    <a:pt x="748" y="99"/>
                  </a:lnTo>
                  <a:lnTo>
                    <a:pt x="759" y="109"/>
                  </a:lnTo>
                  <a:lnTo>
                    <a:pt x="767" y="120"/>
                  </a:lnTo>
                  <a:lnTo>
                    <a:pt x="776" y="130"/>
                  </a:lnTo>
                  <a:lnTo>
                    <a:pt x="785" y="142"/>
                  </a:lnTo>
                  <a:lnTo>
                    <a:pt x="792" y="155"/>
                  </a:lnTo>
                  <a:lnTo>
                    <a:pt x="798" y="168"/>
                  </a:lnTo>
                  <a:lnTo>
                    <a:pt x="804" y="181"/>
                  </a:lnTo>
                  <a:lnTo>
                    <a:pt x="809" y="194"/>
                  </a:lnTo>
                  <a:lnTo>
                    <a:pt x="813" y="207"/>
                  </a:lnTo>
                  <a:lnTo>
                    <a:pt x="817" y="221"/>
                  </a:lnTo>
                  <a:lnTo>
                    <a:pt x="821" y="245"/>
                  </a:lnTo>
                  <a:lnTo>
                    <a:pt x="824" y="268"/>
                  </a:lnTo>
                  <a:lnTo>
                    <a:pt x="620" y="268"/>
                  </a:lnTo>
                  <a:lnTo>
                    <a:pt x="619" y="253"/>
                  </a:lnTo>
                  <a:lnTo>
                    <a:pt x="617" y="240"/>
                  </a:lnTo>
                  <a:lnTo>
                    <a:pt x="614" y="226"/>
                  </a:lnTo>
                  <a:lnTo>
                    <a:pt x="609" y="212"/>
                  </a:lnTo>
                  <a:lnTo>
                    <a:pt x="603" y="197"/>
                  </a:lnTo>
                  <a:lnTo>
                    <a:pt x="594" y="183"/>
                  </a:lnTo>
                  <a:lnTo>
                    <a:pt x="585" y="170"/>
                  </a:lnTo>
                  <a:lnTo>
                    <a:pt x="574" y="159"/>
                  </a:lnTo>
                  <a:lnTo>
                    <a:pt x="561" y="149"/>
                  </a:lnTo>
                  <a:lnTo>
                    <a:pt x="547" y="140"/>
                  </a:lnTo>
                  <a:lnTo>
                    <a:pt x="533" y="133"/>
                  </a:lnTo>
                  <a:lnTo>
                    <a:pt x="519" y="127"/>
                  </a:lnTo>
                  <a:lnTo>
                    <a:pt x="497" y="122"/>
                  </a:lnTo>
                  <a:lnTo>
                    <a:pt x="477" y="118"/>
                  </a:lnTo>
                  <a:lnTo>
                    <a:pt x="455" y="115"/>
                  </a:lnTo>
                  <a:lnTo>
                    <a:pt x="433" y="114"/>
                  </a:lnTo>
                  <a:lnTo>
                    <a:pt x="408" y="115"/>
                  </a:lnTo>
                  <a:lnTo>
                    <a:pt x="384" y="119"/>
                  </a:lnTo>
                  <a:lnTo>
                    <a:pt x="359" y="124"/>
                  </a:lnTo>
                  <a:lnTo>
                    <a:pt x="337" y="130"/>
                  </a:lnTo>
                  <a:lnTo>
                    <a:pt x="319" y="139"/>
                  </a:lnTo>
                  <a:lnTo>
                    <a:pt x="302" y="149"/>
                  </a:lnTo>
                  <a:lnTo>
                    <a:pt x="286" y="159"/>
                  </a:lnTo>
                  <a:lnTo>
                    <a:pt x="272" y="172"/>
                  </a:lnTo>
                  <a:lnTo>
                    <a:pt x="259" y="187"/>
                  </a:lnTo>
                  <a:lnTo>
                    <a:pt x="248" y="203"/>
                  </a:lnTo>
                  <a:lnTo>
                    <a:pt x="239" y="220"/>
                  </a:lnTo>
                  <a:lnTo>
                    <a:pt x="231" y="238"/>
                  </a:lnTo>
                  <a:lnTo>
                    <a:pt x="225" y="257"/>
                  </a:lnTo>
                  <a:lnTo>
                    <a:pt x="219" y="276"/>
                  </a:lnTo>
                  <a:lnTo>
                    <a:pt x="215" y="294"/>
                  </a:lnTo>
                  <a:lnTo>
                    <a:pt x="211" y="313"/>
                  </a:lnTo>
                  <a:lnTo>
                    <a:pt x="208" y="334"/>
                  </a:lnTo>
                  <a:lnTo>
                    <a:pt x="205" y="353"/>
                  </a:lnTo>
                  <a:lnTo>
                    <a:pt x="204" y="373"/>
                  </a:lnTo>
                  <a:lnTo>
                    <a:pt x="204" y="394"/>
                  </a:lnTo>
                  <a:lnTo>
                    <a:pt x="204" y="410"/>
                  </a:lnTo>
                  <a:lnTo>
                    <a:pt x="205" y="427"/>
                  </a:lnTo>
                  <a:lnTo>
                    <a:pt x="209" y="459"/>
                  </a:lnTo>
                  <a:lnTo>
                    <a:pt x="215" y="491"/>
                  </a:lnTo>
                  <a:lnTo>
                    <a:pt x="223" y="522"/>
                  </a:lnTo>
                  <a:lnTo>
                    <a:pt x="229" y="541"/>
                  </a:lnTo>
                  <a:lnTo>
                    <a:pt x="239" y="560"/>
                  </a:lnTo>
                  <a:lnTo>
                    <a:pt x="249" y="577"/>
                  </a:lnTo>
                  <a:lnTo>
                    <a:pt x="262" y="592"/>
                  </a:lnTo>
                  <a:lnTo>
                    <a:pt x="277" y="606"/>
                  </a:lnTo>
                  <a:lnTo>
                    <a:pt x="293" y="619"/>
                  </a:lnTo>
                  <a:lnTo>
                    <a:pt x="310" y="630"/>
                  </a:lnTo>
                  <a:lnTo>
                    <a:pt x="328" y="638"/>
                  </a:lnTo>
                  <a:lnTo>
                    <a:pt x="354" y="646"/>
                  </a:lnTo>
                  <a:lnTo>
                    <a:pt x="380" y="652"/>
                  </a:lnTo>
                  <a:lnTo>
                    <a:pt x="405" y="656"/>
                  </a:lnTo>
                  <a:lnTo>
                    <a:pt x="419" y="657"/>
                  </a:lnTo>
                  <a:lnTo>
                    <a:pt x="433" y="658"/>
                  </a:lnTo>
                  <a:lnTo>
                    <a:pt x="457" y="657"/>
                  </a:lnTo>
                  <a:lnTo>
                    <a:pt x="479" y="653"/>
                  </a:lnTo>
                  <a:lnTo>
                    <a:pt x="501" y="649"/>
                  </a:lnTo>
                  <a:lnTo>
                    <a:pt x="523" y="644"/>
                  </a:lnTo>
                  <a:lnTo>
                    <a:pt x="537" y="638"/>
                  </a:lnTo>
                  <a:lnTo>
                    <a:pt x="549" y="631"/>
                  </a:lnTo>
                  <a:lnTo>
                    <a:pt x="562" y="623"/>
                  </a:lnTo>
                  <a:lnTo>
                    <a:pt x="573" y="614"/>
                  </a:lnTo>
                  <a:lnTo>
                    <a:pt x="584" y="604"/>
                  </a:lnTo>
                  <a:lnTo>
                    <a:pt x="593" y="592"/>
                  </a:lnTo>
                  <a:lnTo>
                    <a:pt x="601" y="581"/>
                  </a:lnTo>
                  <a:lnTo>
                    <a:pt x="607" y="567"/>
                  </a:lnTo>
                  <a:lnTo>
                    <a:pt x="615" y="549"/>
                  </a:lnTo>
                  <a:lnTo>
                    <a:pt x="620" y="529"/>
                  </a:lnTo>
                  <a:lnTo>
                    <a:pt x="622" y="509"/>
                  </a:lnTo>
                  <a:lnTo>
                    <a:pt x="623" y="489"/>
                  </a:lnTo>
                  <a:lnTo>
                    <a:pt x="828" y="489"/>
                  </a:lnTo>
                  <a:lnTo>
                    <a:pt x="827" y="506"/>
                  </a:lnTo>
                  <a:lnTo>
                    <a:pt x="825" y="524"/>
                  </a:lnTo>
                  <a:lnTo>
                    <a:pt x="822" y="541"/>
                  </a:lnTo>
                  <a:lnTo>
                    <a:pt x="819" y="558"/>
                  </a:lnTo>
                  <a:lnTo>
                    <a:pt x="815" y="571"/>
                  </a:lnTo>
                  <a:lnTo>
                    <a:pt x="810" y="585"/>
                  </a:lnTo>
                  <a:lnTo>
                    <a:pt x="805" y="598"/>
                  </a:lnTo>
                  <a:lnTo>
                    <a:pt x="800" y="610"/>
                  </a:lnTo>
                  <a:lnTo>
                    <a:pt x="793" y="622"/>
                  </a:lnTo>
                  <a:lnTo>
                    <a:pt x="786" y="634"/>
                  </a:lnTo>
                  <a:lnTo>
                    <a:pt x="778" y="645"/>
                  </a:lnTo>
                  <a:lnTo>
                    <a:pt x="770" y="656"/>
                  </a:lnTo>
                  <a:lnTo>
                    <a:pt x="760" y="666"/>
                  </a:lnTo>
                  <a:lnTo>
                    <a:pt x="750" y="676"/>
                  </a:lnTo>
                  <a:lnTo>
                    <a:pt x="741" y="684"/>
                  </a:lnTo>
                  <a:lnTo>
                    <a:pt x="730" y="693"/>
                  </a:lnTo>
                  <a:lnTo>
                    <a:pt x="718" y="700"/>
                  </a:lnTo>
                  <a:lnTo>
                    <a:pt x="708" y="708"/>
                  </a:lnTo>
                  <a:lnTo>
                    <a:pt x="695" y="714"/>
                  </a:lnTo>
                  <a:lnTo>
                    <a:pt x="683" y="720"/>
                  </a:lnTo>
                  <a:lnTo>
                    <a:pt x="653" y="731"/>
                  </a:lnTo>
                  <a:lnTo>
                    <a:pt x="623" y="741"/>
                  </a:lnTo>
                  <a:lnTo>
                    <a:pt x="593" y="751"/>
                  </a:lnTo>
                  <a:lnTo>
                    <a:pt x="562" y="757"/>
                  </a:lnTo>
                  <a:lnTo>
                    <a:pt x="530" y="764"/>
                  </a:lnTo>
                  <a:lnTo>
                    <a:pt x="498" y="768"/>
                  </a:lnTo>
                  <a:lnTo>
                    <a:pt x="466" y="770"/>
                  </a:lnTo>
                  <a:lnTo>
                    <a:pt x="433" y="771"/>
                  </a:lnTo>
                  <a:lnTo>
                    <a:pt x="407" y="770"/>
                  </a:lnTo>
                  <a:lnTo>
                    <a:pt x="382" y="769"/>
                  </a:lnTo>
                  <a:lnTo>
                    <a:pt x="357" y="767"/>
                  </a:lnTo>
                  <a:lnTo>
                    <a:pt x="332" y="764"/>
                  </a:lnTo>
                  <a:lnTo>
                    <a:pt x="307" y="759"/>
                  </a:lnTo>
                  <a:lnTo>
                    <a:pt x="283" y="754"/>
                  </a:lnTo>
                  <a:lnTo>
                    <a:pt x="259" y="748"/>
                  </a:lnTo>
                  <a:lnTo>
                    <a:pt x="235" y="741"/>
                  </a:lnTo>
                  <a:lnTo>
                    <a:pt x="218" y="735"/>
                  </a:lnTo>
                  <a:lnTo>
                    <a:pt x="201" y="727"/>
                  </a:lnTo>
                  <a:lnTo>
                    <a:pt x="184" y="720"/>
                  </a:lnTo>
                  <a:lnTo>
                    <a:pt x="168" y="711"/>
                  </a:lnTo>
                  <a:lnTo>
                    <a:pt x="152" y="702"/>
                  </a:lnTo>
                  <a:lnTo>
                    <a:pt x="137" y="692"/>
                  </a:lnTo>
                  <a:lnTo>
                    <a:pt x="122" y="680"/>
                  </a:lnTo>
                  <a:lnTo>
                    <a:pt x="108" y="668"/>
                  </a:lnTo>
                  <a:lnTo>
                    <a:pt x="94" y="657"/>
                  </a:lnTo>
                  <a:lnTo>
                    <a:pt x="83" y="643"/>
                  </a:lnTo>
                  <a:lnTo>
                    <a:pt x="71" y="629"/>
                  </a:lnTo>
                  <a:lnTo>
                    <a:pt x="60" y="614"/>
                  </a:lnTo>
                  <a:lnTo>
                    <a:pt x="49" y="599"/>
                  </a:lnTo>
                  <a:lnTo>
                    <a:pt x="41" y="583"/>
                  </a:lnTo>
                  <a:lnTo>
                    <a:pt x="33" y="567"/>
                  </a:lnTo>
                  <a:lnTo>
                    <a:pt x="27" y="55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6642100" y="898404"/>
              <a:ext cx="65088" cy="169862"/>
            </a:xfrm>
            <a:custGeom>
              <a:avLst/>
              <a:gdLst>
                <a:gd name="T0" fmla="*/ 2147483647 w 180"/>
                <a:gd name="T1" fmla="*/ 2147483647 h 464"/>
                <a:gd name="T2" fmla="*/ 0 w 180"/>
                <a:gd name="T3" fmla="*/ 2147483647 h 464"/>
                <a:gd name="T4" fmla="*/ 0 w 180"/>
                <a:gd name="T5" fmla="*/ 2147483647 h 464"/>
                <a:gd name="T6" fmla="*/ 2147483647 w 180"/>
                <a:gd name="T7" fmla="*/ 2147483647 h 464"/>
                <a:gd name="T8" fmla="*/ 2147483647 w 180"/>
                <a:gd name="T9" fmla="*/ 2147483647 h 464"/>
                <a:gd name="T10" fmla="*/ 2147483647 w 180"/>
                <a:gd name="T11" fmla="*/ 2147483647 h 464"/>
                <a:gd name="T12" fmla="*/ 2147483647 w 180"/>
                <a:gd name="T13" fmla="*/ 2147483647 h 464"/>
                <a:gd name="T14" fmla="*/ 2147483647 w 180"/>
                <a:gd name="T15" fmla="*/ 2147483647 h 464"/>
                <a:gd name="T16" fmla="*/ 2147483647 w 180"/>
                <a:gd name="T17" fmla="*/ 2147483647 h 464"/>
                <a:gd name="T18" fmla="*/ 2147483647 w 180"/>
                <a:gd name="T19" fmla="*/ 2147483647 h 464"/>
                <a:gd name="T20" fmla="*/ 2147483647 w 180"/>
                <a:gd name="T21" fmla="*/ 2147483647 h 464"/>
                <a:gd name="T22" fmla="*/ 2147483647 w 180"/>
                <a:gd name="T23" fmla="*/ 2147483647 h 464"/>
                <a:gd name="T24" fmla="*/ 2147483647 w 180"/>
                <a:gd name="T25" fmla="*/ 2147483647 h 464"/>
                <a:gd name="T26" fmla="*/ 2147483647 w 180"/>
                <a:gd name="T27" fmla="*/ 2147483647 h 464"/>
                <a:gd name="T28" fmla="*/ 2147483647 w 180"/>
                <a:gd name="T29" fmla="*/ 2147483647 h 464"/>
                <a:gd name="T30" fmla="*/ 2147483647 w 180"/>
                <a:gd name="T31" fmla="*/ 2147483647 h 464"/>
                <a:gd name="T32" fmla="*/ 2147483647 w 180"/>
                <a:gd name="T33" fmla="*/ 2147483647 h 464"/>
                <a:gd name="T34" fmla="*/ 2147483647 w 180"/>
                <a:gd name="T35" fmla="*/ 2147483647 h 464"/>
                <a:gd name="T36" fmla="*/ 2147483647 w 180"/>
                <a:gd name="T37" fmla="*/ 0 h 464"/>
                <a:gd name="T38" fmla="*/ 2147483647 w 180"/>
                <a:gd name="T39" fmla="*/ 2147483647 h 4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0"/>
                <a:gd name="T61" fmla="*/ 0 h 464"/>
                <a:gd name="T62" fmla="*/ 180 w 180"/>
                <a:gd name="T63" fmla="*/ 464 h 4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0" h="464">
                  <a:moveTo>
                    <a:pt x="173" y="1"/>
                  </a:moveTo>
                  <a:lnTo>
                    <a:pt x="0" y="17"/>
                  </a:lnTo>
                  <a:lnTo>
                    <a:pt x="0" y="43"/>
                  </a:lnTo>
                  <a:lnTo>
                    <a:pt x="5" y="43"/>
                  </a:lnTo>
                  <a:lnTo>
                    <a:pt x="29" y="46"/>
                  </a:lnTo>
                  <a:lnTo>
                    <a:pt x="46" y="48"/>
                  </a:lnTo>
                  <a:lnTo>
                    <a:pt x="58" y="53"/>
                  </a:lnTo>
                  <a:lnTo>
                    <a:pt x="63" y="55"/>
                  </a:lnTo>
                  <a:lnTo>
                    <a:pt x="66" y="57"/>
                  </a:lnTo>
                  <a:lnTo>
                    <a:pt x="69" y="60"/>
                  </a:lnTo>
                  <a:lnTo>
                    <a:pt x="72" y="63"/>
                  </a:lnTo>
                  <a:lnTo>
                    <a:pt x="73" y="68"/>
                  </a:lnTo>
                  <a:lnTo>
                    <a:pt x="74" y="73"/>
                  </a:lnTo>
                  <a:lnTo>
                    <a:pt x="75" y="85"/>
                  </a:lnTo>
                  <a:lnTo>
                    <a:pt x="75" y="102"/>
                  </a:lnTo>
                  <a:lnTo>
                    <a:pt x="75" y="464"/>
                  </a:lnTo>
                  <a:lnTo>
                    <a:pt x="180" y="464"/>
                  </a:lnTo>
                  <a:lnTo>
                    <a:pt x="180" y="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6742113" y="947616"/>
              <a:ext cx="133350" cy="120650"/>
            </a:xfrm>
            <a:custGeom>
              <a:avLst/>
              <a:gdLst>
                <a:gd name="T0" fmla="*/ 2147483647 w 366"/>
                <a:gd name="T1" fmla="*/ 2147483647 h 327"/>
                <a:gd name="T2" fmla="*/ 2147483647 w 366"/>
                <a:gd name="T3" fmla="*/ 2147483647 h 327"/>
                <a:gd name="T4" fmla="*/ 2147483647 w 366"/>
                <a:gd name="T5" fmla="*/ 2147483647 h 327"/>
                <a:gd name="T6" fmla="*/ 2147483647 w 366"/>
                <a:gd name="T7" fmla="*/ 2147483647 h 327"/>
                <a:gd name="T8" fmla="*/ 2147483647 w 366"/>
                <a:gd name="T9" fmla="*/ 2147483647 h 327"/>
                <a:gd name="T10" fmla="*/ 2147483647 w 366"/>
                <a:gd name="T11" fmla="*/ 2147483647 h 327"/>
                <a:gd name="T12" fmla="*/ 2147483647 w 366"/>
                <a:gd name="T13" fmla="*/ 2147483647 h 327"/>
                <a:gd name="T14" fmla="*/ 2147483647 w 366"/>
                <a:gd name="T15" fmla="*/ 0 h 327"/>
                <a:gd name="T16" fmla="*/ 0 w 366"/>
                <a:gd name="T17" fmla="*/ 2147483647 h 327"/>
                <a:gd name="T18" fmla="*/ 2147483647 w 366"/>
                <a:gd name="T19" fmla="*/ 2147483647 h 327"/>
                <a:gd name="T20" fmla="*/ 2147483647 w 366"/>
                <a:gd name="T21" fmla="*/ 2147483647 h 327"/>
                <a:gd name="T22" fmla="*/ 2147483647 w 366"/>
                <a:gd name="T23" fmla="*/ 2147483647 h 327"/>
                <a:gd name="T24" fmla="*/ 2147483647 w 366"/>
                <a:gd name="T25" fmla="*/ 2147483647 h 327"/>
                <a:gd name="T26" fmla="*/ 2147483647 w 366"/>
                <a:gd name="T27" fmla="*/ 2147483647 h 327"/>
                <a:gd name="T28" fmla="*/ 2147483647 w 366"/>
                <a:gd name="T29" fmla="*/ 2147483647 h 327"/>
                <a:gd name="T30" fmla="*/ 2147483647 w 366"/>
                <a:gd name="T31" fmla="*/ 2147483647 h 327"/>
                <a:gd name="T32" fmla="*/ 2147483647 w 366"/>
                <a:gd name="T33" fmla="*/ 2147483647 h 327"/>
                <a:gd name="T34" fmla="*/ 2147483647 w 366"/>
                <a:gd name="T35" fmla="*/ 2147483647 h 327"/>
                <a:gd name="T36" fmla="*/ 2147483647 w 366"/>
                <a:gd name="T37" fmla="*/ 2147483647 h 327"/>
                <a:gd name="T38" fmla="*/ 2147483647 w 366"/>
                <a:gd name="T39" fmla="*/ 2147483647 h 327"/>
                <a:gd name="T40" fmla="*/ 2147483647 w 366"/>
                <a:gd name="T41" fmla="*/ 2147483647 h 327"/>
                <a:gd name="T42" fmla="*/ 2147483647 w 366"/>
                <a:gd name="T43" fmla="*/ 2147483647 h 327"/>
                <a:gd name="T44" fmla="*/ 2147483647 w 366"/>
                <a:gd name="T45" fmla="*/ 2147483647 h 327"/>
                <a:gd name="T46" fmla="*/ 2147483647 w 366"/>
                <a:gd name="T47" fmla="*/ 2147483647 h 327"/>
                <a:gd name="T48" fmla="*/ 2147483647 w 366"/>
                <a:gd name="T49" fmla="*/ 2147483647 h 327"/>
                <a:gd name="T50" fmla="*/ 2147483647 w 366"/>
                <a:gd name="T51" fmla="*/ 2147483647 h 327"/>
                <a:gd name="T52" fmla="*/ 2147483647 w 366"/>
                <a:gd name="T53" fmla="*/ 2147483647 h 327"/>
                <a:gd name="T54" fmla="*/ 2147483647 w 366"/>
                <a:gd name="T55" fmla="*/ 2147483647 h 327"/>
                <a:gd name="T56" fmla="*/ 2147483647 w 366"/>
                <a:gd name="T57" fmla="*/ 2147483647 h 327"/>
                <a:gd name="T58" fmla="*/ 2147483647 w 366"/>
                <a:gd name="T59" fmla="*/ 2147483647 h 327"/>
                <a:gd name="T60" fmla="*/ 2147483647 w 366"/>
                <a:gd name="T61" fmla="*/ 2147483647 h 327"/>
                <a:gd name="T62" fmla="*/ 2147483647 w 366"/>
                <a:gd name="T63" fmla="*/ 2147483647 h 327"/>
                <a:gd name="T64" fmla="*/ 2147483647 w 366"/>
                <a:gd name="T65" fmla="*/ 2147483647 h 327"/>
                <a:gd name="T66" fmla="*/ 2147483647 w 366"/>
                <a:gd name="T67" fmla="*/ 2147483647 h 327"/>
                <a:gd name="T68" fmla="*/ 2147483647 w 366"/>
                <a:gd name="T69" fmla="*/ 2147483647 h 327"/>
                <a:gd name="T70" fmla="*/ 2147483647 w 366"/>
                <a:gd name="T71" fmla="*/ 2147483647 h 327"/>
                <a:gd name="T72" fmla="*/ 2147483647 w 366"/>
                <a:gd name="T73" fmla="*/ 2147483647 h 327"/>
                <a:gd name="T74" fmla="*/ 2147483647 w 366"/>
                <a:gd name="T75" fmla="*/ 2147483647 h 327"/>
                <a:gd name="T76" fmla="*/ 2147483647 w 366"/>
                <a:gd name="T77" fmla="*/ 2147483647 h 327"/>
                <a:gd name="T78" fmla="*/ 2147483647 w 366"/>
                <a:gd name="T79" fmla="*/ 2147483647 h 327"/>
                <a:gd name="T80" fmla="*/ 2147483647 w 366"/>
                <a:gd name="T81" fmla="*/ 2147483647 h 3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6"/>
                <a:gd name="T124" fmla="*/ 0 h 327"/>
                <a:gd name="T125" fmla="*/ 366 w 366"/>
                <a:gd name="T126" fmla="*/ 327 h 3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6" h="327">
                  <a:moveTo>
                    <a:pt x="269" y="1"/>
                  </a:moveTo>
                  <a:lnTo>
                    <a:pt x="269" y="1"/>
                  </a:lnTo>
                  <a:lnTo>
                    <a:pt x="257" y="2"/>
                  </a:lnTo>
                  <a:lnTo>
                    <a:pt x="246" y="3"/>
                  </a:lnTo>
                  <a:lnTo>
                    <a:pt x="236" y="5"/>
                  </a:lnTo>
                  <a:lnTo>
                    <a:pt x="226" y="9"/>
                  </a:lnTo>
                  <a:lnTo>
                    <a:pt x="216" y="12"/>
                  </a:lnTo>
                  <a:lnTo>
                    <a:pt x="207" y="16"/>
                  </a:lnTo>
                  <a:lnTo>
                    <a:pt x="199" y="21"/>
                  </a:lnTo>
                  <a:lnTo>
                    <a:pt x="191" y="27"/>
                  </a:lnTo>
                  <a:lnTo>
                    <a:pt x="177" y="37"/>
                  </a:lnTo>
                  <a:lnTo>
                    <a:pt x="166" y="49"/>
                  </a:lnTo>
                  <a:lnTo>
                    <a:pt x="156" y="61"/>
                  </a:lnTo>
                  <a:lnTo>
                    <a:pt x="148" y="72"/>
                  </a:lnTo>
                  <a:lnTo>
                    <a:pt x="148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7" y="48"/>
                  </a:lnTo>
                  <a:lnTo>
                    <a:pt x="22" y="49"/>
                  </a:lnTo>
                  <a:lnTo>
                    <a:pt x="34" y="51"/>
                  </a:lnTo>
                  <a:lnTo>
                    <a:pt x="43" y="55"/>
                  </a:lnTo>
                  <a:lnTo>
                    <a:pt x="47" y="57"/>
                  </a:lnTo>
                  <a:lnTo>
                    <a:pt x="51" y="59"/>
                  </a:lnTo>
                  <a:lnTo>
                    <a:pt x="53" y="62"/>
                  </a:lnTo>
                  <a:lnTo>
                    <a:pt x="56" y="66"/>
                  </a:lnTo>
                  <a:lnTo>
                    <a:pt x="59" y="75"/>
                  </a:lnTo>
                  <a:lnTo>
                    <a:pt x="60" y="87"/>
                  </a:lnTo>
                  <a:lnTo>
                    <a:pt x="61" y="101"/>
                  </a:lnTo>
                  <a:lnTo>
                    <a:pt x="61" y="327"/>
                  </a:lnTo>
                  <a:lnTo>
                    <a:pt x="148" y="327"/>
                  </a:lnTo>
                  <a:lnTo>
                    <a:pt x="148" y="160"/>
                  </a:lnTo>
                  <a:lnTo>
                    <a:pt x="149" y="152"/>
                  </a:lnTo>
                  <a:lnTo>
                    <a:pt x="150" y="143"/>
                  </a:lnTo>
                  <a:lnTo>
                    <a:pt x="152" y="135"/>
                  </a:lnTo>
                  <a:lnTo>
                    <a:pt x="155" y="126"/>
                  </a:lnTo>
                  <a:lnTo>
                    <a:pt x="160" y="118"/>
                  </a:lnTo>
                  <a:lnTo>
                    <a:pt x="164" y="109"/>
                  </a:lnTo>
                  <a:lnTo>
                    <a:pt x="169" y="101"/>
                  </a:lnTo>
                  <a:lnTo>
                    <a:pt x="175" y="93"/>
                  </a:lnTo>
                  <a:lnTo>
                    <a:pt x="181" y="86"/>
                  </a:lnTo>
                  <a:lnTo>
                    <a:pt x="187" y="79"/>
                  </a:lnTo>
                  <a:lnTo>
                    <a:pt x="195" y="74"/>
                  </a:lnTo>
                  <a:lnTo>
                    <a:pt x="202" y="68"/>
                  </a:lnTo>
                  <a:lnTo>
                    <a:pt x="210" y="64"/>
                  </a:lnTo>
                  <a:lnTo>
                    <a:pt x="218" y="61"/>
                  </a:lnTo>
                  <a:lnTo>
                    <a:pt x="226" y="59"/>
                  </a:lnTo>
                  <a:lnTo>
                    <a:pt x="234" y="59"/>
                  </a:lnTo>
                  <a:lnTo>
                    <a:pt x="242" y="59"/>
                  </a:lnTo>
                  <a:lnTo>
                    <a:pt x="248" y="60"/>
                  </a:lnTo>
                  <a:lnTo>
                    <a:pt x="255" y="62"/>
                  </a:lnTo>
                  <a:lnTo>
                    <a:pt x="259" y="65"/>
                  </a:lnTo>
                  <a:lnTo>
                    <a:pt x="263" y="68"/>
                  </a:lnTo>
                  <a:lnTo>
                    <a:pt x="267" y="73"/>
                  </a:lnTo>
                  <a:lnTo>
                    <a:pt x="270" y="78"/>
                  </a:lnTo>
                  <a:lnTo>
                    <a:pt x="272" y="83"/>
                  </a:lnTo>
                  <a:lnTo>
                    <a:pt x="276" y="96"/>
                  </a:lnTo>
                  <a:lnTo>
                    <a:pt x="277" y="112"/>
                  </a:lnTo>
                  <a:lnTo>
                    <a:pt x="278" y="130"/>
                  </a:lnTo>
                  <a:lnTo>
                    <a:pt x="278" y="151"/>
                  </a:lnTo>
                  <a:lnTo>
                    <a:pt x="278" y="327"/>
                  </a:lnTo>
                  <a:lnTo>
                    <a:pt x="366" y="327"/>
                  </a:lnTo>
                  <a:lnTo>
                    <a:pt x="366" y="101"/>
                  </a:lnTo>
                  <a:lnTo>
                    <a:pt x="366" y="89"/>
                  </a:lnTo>
                  <a:lnTo>
                    <a:pt x="365" y="78"/>
                  </a:lnTo>
                  <a:lnTo>
                    <a:pt x="363" y="67"/>
                  </a:lnTo>
                  <a:lnTo>
                    <a:pt x="359" y="58"/>
                  </a:lnTo>
                  <a:lnTo>
                    <a:pt x="356" y="49"/>
                  </a:lnTo>
                  <a:lnTo>
                    <a:pt x="352" y="41"/>
                  </a:lnTo>
                  <a:lnTo>
                    <a:pt x="347" y="33"/>
                  </a:lnTo>
                  <a:lnTo>
                    <a:pt x="341" y="27"/>
                  </a:lnTo>
                  <a:lnTo>
                    <a:pt x="335" y="21"/>
                  </a:lnTo>
                  <a:lnTo>
                    <a:pt x="327" y="16"/>
                  </a:lnTo>
                  <a:lnTo>
                    <a:pt x="320" y="12"/>
                  </a:lnTo>
                  <a:lnTo>
                    <a:pt x="310" y="7"/>
                  </a:lnTo>
                  <a:lnTo>
                    <a:pt x="302" y="5"/>
                  </a:lnTo>
                  <a:lnTo>
                    <a:pt x="291" y="3"/>
                  </a:lnTo>
                  <a:lnTo>
                    <a:pt x="280" y="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2" name="Freeform 22"/>
            <p:cNvSpPr>
              <a:spLocks/>
            </p:cNvSpPr>
            <p:nvPr/>
          </p:nvSpPr>
          <p:spPr bwMode="auto">
            <a:xfrm>
              <a:off x="6911975" y="949204"/>
              <a:ext cx="90488" cy="120650"/>
            </a:xfrm>
            <a:custGeom>
              <a:avLst/>
              <a:gdLst>
                <a:gd name="T0" fmla="*/ 2147483647 w 245"/>
                <a:gd name="T1" fmla="*/ 2147483647 h 334"/>
                <a:gd name="T2" fmla="*/ 2147483647 w 245"/>
                <a:gd name="T3" fmla="*/ 2147483647 h 334"/>
                <a:gd name="T4" fmla="*/ 2147483647 w 245"/>
                <a:gd name="T5" fmla="*/ 2147483647 h 334"/>
                <a:gd name="T6" fmla="*/ 2147483647 w 245"/>
                <a:gd name="T7" fmla="*/ 2147483647 h 334"/>
                <a:gd name="T8" fmla="*/ 2147483647 w 245"/>
                <a:gd name="T9" fmla="*/ 2147483647 h 334"/>
                <a:gd name="T10" fmla="*/ 2147483647 w 245"/>
                <a:gd name="T11" fmla="*/ 2147483647 h 334"/>
                <a:gd name="T12" fmla="*/ 2147483647 w 245"/>
                <a:gd name="T13" fmla="*/ 2147483647 h 334"/>
                <a:gd name="T14" fmla="*/ 2147483647 w 245"/>
                <a:gd name="T15" fmla="*/ 2147483647 h 334"/>
                <a:gd name="T16" fmla="*/ 2147483647 w 245"/>
                <a:gd name="T17" fmla="*/ 2147483647 h 334"/>
                <a:gd name="T18" fmla="*/ 2147483647 w 245"/>
                <a:gd name="T19" fmla="*/ 2147483647 h 334"/>
                <a:gd name="T20" fmla="*/ 2147483647 w 245"/>
                <a:gd name="T21" fmla="*/ 2147483647 h 334"/>
                <a:gd name="T22" fmla="*/ 2147483647 w 245"/>
                <a:gd name="T23" fmla="*/ 2147483647 h 334"/>
                <a:gd name="T24" fmla="*/ 2147483647 w 245"/>
                <a:gd name="T25" fmla="*/ 2147483647 h 334"/>
                <a:gd name="T26" fmla="*/ 2147483647 w 245"/>
                <a:gd name="T27" fmla="*/ 2147483647 h 334"/>
                <a:gd name="T28" fmla="*/ 2147483647 w 245"/>
                <a:gd name="T29" fmla="*/ 2147483647 h 334"/>
                <a:gd name="T30" fmla="*/ 2147483647 w 245"/>
                <a:gd name="T31" fmla="*/ 2147483647 h 334"/>
                <a:gd name="T32" fmla="*/ 2147483647 w 245"/>
                <a:gd name="T33" fmla="*/ 2147483647 h 334"/>
                <a:gd name="T34" fmla="*/ 0 w 245"/>
                <a:gd name="T35" fmla="*/ 2147483647 h 334"/>
                <a:gd name="T36" fmla="*/ 2147483647 w 245"/>
                <a:gd name="T37" fmla="*/ 2147483647 h 334"/>
                <a:gd name="T38" fmla="*/ 2147483647 w 245"/>
                <a:gd name="T39" fmla="*/ 2147483647 h 334"/>
                <a:gd name="T40" fmla="*/ 2147483647 w 245"/>
                <a:gd name="T41" fmla="*/ 2147483647 h 334"/>
                <a:gd name="T42" fmla="*/ 2147483647 w 245"/>
                <a:gd name="T43" fmla="*/ 2147483647 h 334"/>
                <a:gd name="T44" fmla="*/ 2147483647 w 245"/>
                <a:gd name="T45" fmla="*/ 2147483647 h 334"/>
                <a:gd name="T46" fmla="*/ 2147483647 w 245"/>
                <a:gd name="T47" fmla="*/ 2147483647 h 334"/>
                <a:gd name="T48" fmla="*/ 2147483647 w 245"/>
                <a:gd name="T49" fmla="*/ 2147483647 h 334"/>
                <a:gd name="T50" fmla="*/ 2147483647 w 245"/>
                <a:gd name="T51" fmla="*/ 2147483647 h 334"/>
                <a:gd name="T52" fmla="*/ 2147483647 w 245"/>
                <a:gd name="T53" fmla="*/ 2147483647 h 334"/>
                <a:gd name="T54" fmla="*/ 2147483647 w 245"/>
                <a:gd name="T55" fmla="*/ 2147483647 h 334"/>
                <a:gd name="T56" fmla="*/ 2147483647 w 245"/>
                <a:gd name="T57" fmla="*/ 2147483647 h 334"/>
                <a:gd name="T58" fmla="*/ 2147483647 w 245"/>
                <a:gd name="T59" fmla="*/ 2147483647 h 334"/>
                <a:gd name="T60" fmla="*/ 2147483647 w 245"/>
                <a:gd name="T61" fmla="*/ 2147483647 h 334"/>
                <a:gd name="T62" fmla="*/ 2147483647 w 245"/>
                <a:gd name="T63" fmla="*/ 2147483647 h 334"/>
                <a:gd name="T64" fmla="*/ 2147483647 w 245"/>
                <a:gd name="T65" fmla="*/ 2147483647 h 334"/>
                <a:gd name="T66" fmla="*/ 2147483647 w 245"/>
                <a:gd name="T67" fmla="*/ 2147483647 h 334"/>
                <a:gd name="T68" fmla="*/ 2147483647 w 245"/>
                <a:gd name="T69" fmla="*/ 2147483647 h 334"/>
                <a:gd name="T70" fmla="*/ 2147483647 w 245"/>
                <a:gd name="T71" fmla="*/ 2147483647 h 334"/>
                <a:gd name="T72" fmla="*/ 2147483647 w 245"/>
                <a:gd name="T73" fmla="*/ 2147483647 h 334"/>
                <a:gd name="T74" fmla="*/ 2147483647 w 245"/>
                <a:gd name="T75" fmla="*/ 2147483647 h 334"/>
                <a:gd name="T76" fmla="*/ 2147483647 w 245"/>
                <a:gd name="T77" fmla="*/ 2147483647 h 334"/>
                <a:gd name="T78" fmla="*/ 2147483647 w 245"/>
                <a:gd name="T79" fmla="*/ 2147483647 h 334"/>
                <a:gd name="T80" fmla="*/ 2147483647 w 245"/>
                <a:gd name="T81" fmla="*/ 2147483647 h 334"/>
                <a:gd name="T82" fmla="*/ 2147483647 w 245"/>
                <a:gd name="T83" fmla="*/ 2147483647 h 334"/>
                <a:gd name="T84" fmla="*/ 2147483647 w 245"/>
                <a:gd name="T85" fmla="*/ 2147483647 h 334"/>
                <a:gd name="T86" fmla="*/ 2147483647 w 245"/>
                <a:gd name="T87" fmla="*/ 2147483647 h 3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5"/>
                <a:gd name="T133" fmla="*/ 0 h 334"/>
                <a:gd name="T134" fmla="*/ 245 w 245"/>
                <a:gd name="T135" fmla="*/ 334 h 3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5" h="334">
                  <a:moveTo>
                    <a:pt x="145" y="127"/>
                  </a:moveTo>
                  <a:lnTo>
                    <a:pt x="145" y="127"/>
                  </a:lnTo>
                  <a:lnTo>
                    <a:pt x="120" y="115"/>
                  </a:lnTo>
                  <a:lnTo>
                    <a:pt x="109" y="108"/>
                  </a:lnTo>
                  <a:lnTo>
                    <a:pt x="100" y="102"/>
                  </a:lnTo>
                  <a:lnTo>
                    <a:pt x="91" y="95"/>
                  </a:lnTo>
                  <a:lnTo>
                    <a:pt x="86" y="88"/>
                  </a:lnTo>
                  <a:lnTo>
                    <a:pt x="82" y="80"/>
                  </a:lnTo>
                  <a:lnTo>
                    <a:pt x="81" y="76"/>
                  </a:lnTo>
                  <a:lnTo>
                    <a:pt x="81" y="72"/>
                  </a:lnTo>
                  <a:lnTo>
                    <a:pt x="81" y="67"/>
                  </a:lnTo>
                  <a:lnTo>
                    <a:pt x="82" y="63"/>
                  </a:lnTo>
                  <a:lnTo>
                    <a:pt x="84" y="59"/>
                  </a:lnTo>
                  <a:lnTo>
                    <a:pt x="86" y="56"/>
                  </a:lnTo>
                  <a:lnTo>
                    <a:pt x="91" y="50"/>
                  </a:lnTo>
                  <a:lnTo>
                    <a:pt x="99" y="47"/>
                  </a:lnTo>
                  <a:lnTo>
                    <a:pt x="106" y="44"/>
                  </a:lnTo>
                  <a:lnTo>
                    <a:pt x="114" y="43"/>
                  </a:lnTo>
                  <a:lnTo>
                    <a:pt x="127" y="42"/>
                  </a:lnTo>
                  <a:lnTo>
                    <a:pt x="140" y="43"/>
                  </a:lnTo>
                  <a:lnTo>
                    <a:pt x="153" y="45"/>
                  </a:lnTo>
                  <a:lnTo>
                    <a:pt x="165" y="48"/>
                  </a:lnTo>
                  <a:lnTo>
                    <a:pt x="176" y="52"/>
                  </a:lnTo>
                  <a:lnTo>
                    <a:pt x="186" y="58"/>
                  </a:lnTo>
                  <a:lnTo>
                    <a:pt x="195" y="62"/>
                  </a:lnTo>
                  <a:lnTo>
                    <a:pt x="209" y="70"/>
                  </a:lnTo>
                  <a:lnTo>
                    <a:pt x="223" y="78"/>
                  </a:lnTo>
                  <a:lnTo>
                    <a:pt x="223" y="67"/>
                  </a:lnTo>
                  <a:lnTo>
                    <a:pt x="223" y="13"/>
                  </a:lnTo>
                  <a:lnTo>
                    <a:pt x="211" y="11"/>
                  </a:lnTo>
                  <a:lnTo>
                    <a:pt x="197" y="8"/>
                  </a:lnTo>
                  <a:lnTo>
                    <a:pt x="179" y="4"/>
                  </a:lnTo>
                  <a:lnTo>
                    <a:pt x="156" y="1"/>
                  </a:lnTo>
                  <a:lnTo>
                    <a:pt x="132" y="0"/>
                  </a:lnTo>
                  <a:lnTo>
                    <a:pt x="117" y="1"/>
                  </a:lnTo>
                  <a:lnTo>
                    <a:pt x="103" y="2"/>
                  </a:lnTo>
                  <a:lnTo>
                    <a:pt x="89" y="4"/>
                  </a:lnTo>
                  <a:lnTo>
                    <a:pt x="76" y="6"/>
                  </a:lnTo>
                  <a:lnTo>
                    <a:pt x="65" y="11"/>
                  </a:lnTo>
                  <a:lnTo>
                    <a:pt x="54" y="15"/>
                  </a:lnTo>
                  <a:lnTo>
                    <a:pt x="44" y="19"/>
                  </a:lnTo>
                  <a:lnTo>
                    <a:pt x="35" y="26"/>
                  </a:lnTo>
                  <a:lnTo>
                    <a:pt x="27" y="32"/>
                  </a:lnTo>
                  <a:lnTo>
                    <a:pt x="20" y="39"/>
                  </a:lnTo>
                  <a:lnTo>
                    <a:pt x="14" y="47"/>
                  </a:lnTo>
                  <a:lnTo>
                    <a:pt x="9" y="56"/>
                  </a:lnTo>
                  <a:lnTo>
                    <a:pt x="6" y="64"/>
                  </a:lnTo>
                  <a:lnTo>
                    <a:pt x="3" y="74"/>
                  </a:lnTo>
                  <a:lnTo>
                    <a:pt x="0" y="85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9" y="131"/>
                  </a:lnTo>
                  <a:lnTo>
                    <a:pt x="13" y="137"/>
                  </a:lnTo>
                  <a:lnTo>
                    <a:pt x="19" y="144"/>
                  </a:lnTo>
                  <a:lnTo>
                    <a:pt x="25" y="151"/>
                  </a:lnTo>
                  <a:lnTo>
                    <a:pt x="31" y="157"/>
                  </a:lnTo>
                  <a:lnTo>
                    <a:pt x="46" y="168"/>
                  </a:lnTo>
                  <a:lnTo>
                    <a:pt x="62" y="178"/>
                  </a:lnTo>
                  <a:lnTo>
                    <a:pt x="79" y="187"/>
                  </a:lnTo>
                  <a:lnTo>
                    <a:pt x="97" y="196"/>
                  </a:lnTo>
                  <a:lnTo>
                    <a:pt x="122" y="209"/>
                  </a:lnTo>
                  <a:lnTo>
                    <a:pt x="134" y="215"/>
                  </a:lnTo>
                  <a:lnTo>
                    <a:pt x="144" y="221"/>
                  </a:lnTo>
                  <a:lnTo>
                    <a:pt x="152" y="229"/>
                  </a:lnTo>
                  <a:lnTo>
                    <a:pt x="159" y="236"/>
                  </a:lnTo>
                  <a:lnTo>
                    <a:pt x="162" y="241"/>
                  </a:lnTo>
                  <a:lnTo>
                    <a:pt x="163" y="245"/>
                  </a:lnTo>
                  <a:lnTo>
                    <a:pt x="164" y="249"/>
                  </a:lnTo>
                  <a:lnTo>
                    <a:pt x="165" y="255"/>
                  </a:lnTo>
                  <a:lnTo>
                    <a:pt x="164" y="263"/>
                  </a:lnTo>
                  <a:lnTo>
                    <a:pt x="161" y="271"/>
                  </a:lnTo>
                  <a:lnTo>
                    <a:pt x="156" y="277"/>
                  </a:lnTo>
                  <a:lnTo>
                    <a:pt x="149" y="282"/>
                  </a:lnTo>
                  <a:lnTo>
                    <a:pt x="141" y="287"/>
                  </a:lnTo>
                  <a:lnTo>
                    <a:pt x="131" y="290"/>
                  </a:lnTo>
                  <a:lnTo>
                    <a:pt x="119" y="292"/>
                  </a:lnTo>
                  <a:lnTo>
                    <a:pt x="106" y="292"/>
                  </a:lnTo>
                  <a:lnTo>
                    <a:pt x="91" y="292"/>
                  </a:lnTo>
                  <a:lnTo>
                    <a:pt x="77" y="289"/>
                  </a:lnTo>
                  <a:lnTo>
                    <a:pt x="63" y="286"/>
                  </a:lnTo>
                  <a:lnTo>
                    <a:pt x="51" y="280"/>
                  </a:lnTo>
                  <a:lnTo>
                    <a:pt x="39" y="275"/>
                  </a:lnTo>
                  <a:lnTo>
                    <a:pt x="28" y="270"/>
                  </a:lnTo>
                  <a:lnTo>
                    <a:pt x="10" y="259"/>
                  </a:lnTo>
                  <a:lnTo>
                    <a:pt x="1" y="254"/>
                  </a:lnTo>
                  <a:lnTo>
                    <a:pt x="1" y="321"/>
                  </a:lnTo>
                  <a:lnTo>
                    <a:pt x="8" y="322"/>
                  </a:lnTo>
                  <a:lnTo>
                    <a:pt x="24" y="326"/>
                  </a:lnTo>
                  <a:lnTo>
                    <a:pt x="45" y="329"/>
                  </a:lnTo>
                  <a:lnTo>
                    <a:pt x="72" y="333"/>
                  </a:lnTo>
                  <a:lnTo>
                    <a:pt x="87" y="334"/>
                  </a:lnTo>
                  <a:lnTo>
                    <a:pt x="103" y="334"/>
                  </a:lnTo>
                  <a:lnTo>
                    <a:pt x="119" y="334"/>
                  </a:lnTo>
                  <a:lnTo>
                    <a:pt x="135" y="333"/>
                  </a:lnTo>
                  <a:lnTo>
                    <a:pt x="149" y="331"/>
                  </a:lnTo>
                  <a:lnTo>
                    <a:pt x="163" y="327"/>
                  </a:lnTo>
                  <a:lnTo>
                    <a:pt x="176" y="324"/>
                  </a:lnTo>
                  <a:lnTo>
                    <a:pt x="187" y="319"/>
                  </a:lnTo>
                  <a:lnTo>
                    <a:pt x="198" y="314"/>
                  </a:lnTo>
                  <a:lnTo>
                    <a:pt x="208" y="308"/>
                  </a:lnTo>
                  <a:lnTo>
                    <a:pt x="216" y="302"/>
                  </a:lnTo>
                  <a:lnTo>
                    <a:pt x="224" y="294"/>
                  </a:lnTo>
                  <a:lnTo>
                    <a:pt x="230" y="287"/>
                  </a:lnTo>
                  <a:lnTo>
                    <a:pt x="236" y="278"/>
                  </a:lnTo>
                  <a:lnTo>
                    <a:pt x="240" y="269"/>
                  </a:lnTo>
                  <a:lnTo>
                    <a:pt x="242" y="259"/>
                  </a:lnTo>
                  <a:lnTo>
                    <a:pt x="244" y="248"/>
                  </a:lnTo>
                  <a:lnTo>
                    <a:pt x="245" y="236"/>
                  </a:lnTo>
                  <a:lnTo>
                    <a:pt x="244" y="226"/>
                  </a:lnTo>
                  <a:lnTo>
                    <a:pt x="242" y="216"/>
                  </a:lnTo>
                  <a:lnTo>
                    <a:pt x="240" y="206"/>
                  </a:lnTo>
                  <a:lnTo>
                    <a:pt x="236" y="198"/>
                  </a:lnTo>
                  <a:lnTo>
                    <a:pt x="231" y="189"/>
                  </a:lnTo>
                  <a:lnTo>
                    <a:pt x="226" y="182"/>
                  </a:lnTo>
                  <a:lnTo>
                    <a:pt x="219" y="174"/>
                  </a:lnTo>
                  <a:lnTo>
                    <a:pt x="212" y="168"/>
                  </a:lnTo>
                  <a:lnTo>
                    <a:pt x="197" y="156"/>
                  </a:lnTo>
                  <a:lnTo>
                    <a:pt x="180" y="146"/>
                  </a:lnTo>
                  <a:lnTo>
                    <a:pt x="162" y="136"/>
                  </a:lnTo>
                  <a:lnTo>
                    <a:pt x="145" y="127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3" name="Freeform 24"/>
            <p:cNvSpPr>
              <a:spLocks noEditPoints="1"/>
            </p:cNvSpPr>
            <p:nvPr/>
          </p:nvSpPr>
          <p:spPr bwMode="auto">
            <a:xfrm>
              <a:off x="7018338" y="947616"/>
              <a:ext cx="138112" cy="169863"/>
            </a:xfrm>
            <a:custGeom>
              <a:avLst/>
              <a:gdLst>
                <a:gd name="T0" fmla="*/ 2147483647 w 376"/>
                <a:gd name="T1" fmla="*/ 2147483647 h 462"/>
                <a:gd name="T2" fmla="*/ 2147483647 w 376"/>
                <a:gd name="T3" fmla="*/ 2147483647 h 462"/>
                <a:gd name="T4" fmla="*/ 2147483647 w 376"/>
                <a:gd name="T5" fmla="*/ 2147483647 h 462"/>
                <a:gd name="T6" fmla="*/ 2147483647 w 376"/>
                <a:gd name="T7" fmla="*/ 2147483647 h 462"/>
                <a:gd name="T8" fmla="*/ 2147483647 w 376"/>
                <a:gd name="T9" fmla="*/ 2147483647 h 462"/>
                <a:gd name="T10" fmla="*/ 2147483647 w 376"/>
                <a:gd name="T11" fmla="*/ 2147483647 h 462"/>
                <a:gd name="T12" fmla="*/ 2147483647 w 376"/>
                <a:gd name="T13" fmla="*/ 2147483647 h 462"/>
                <a:gd name="T14" fmla="*/ 2147483647 w 376"/>
                <a:gd name="T15" fmla="*/ 2147483647 h 462"/>
                <a:gd name="T16" fmla="*/ 2147483647 w 376"/>
                <a:gd name="T17" fmla="*/ 2147483647 h 462"/>
                <a:gd name="T18" fmla="*/ 2147483647 w 376"/>
                <a:gd name="T19" fmla="*/ 2147483647 h 462"/>
                <a:gd name="T20" fmla="*/ 2147483647 w 376"/>
                <a:gd name="T21" fmla="*/ 2147483647 h 462"/>
                <a:gd name="T22" fmla="*/ 2147483647 w 376"/>
                <a:gd name="T23" fmla="*/ 2147483647 h 462"/>
                <a:gd name="T24" fmla="*/ 2147483647 w 376"/>
                <a:gd name="T25" fmla="*/ 2147483647 h 462"/>
                <a:gd name="T26" fmla="*/ 2147483647 w 376"/>
                <a:gd name="T27" fmla="*/ 2147483647 h 462"/>
                <a:gd name="T28" fmla="*/ 2147483647 w 376"/>
                <a:gd name="T29" fmla="*/ 2147483647 h 462"/>
                <a:gd name="T30" fmla="*/ 2147483647 w 376"/>
                <a:gd name="T31" fmla="*/ 2147483647 h 462"/>
                <a:gd name="T32" fmla="*/ 2147483647 w 376"/>
                <a:gd name="T33" fmla="*/ 2147483647 h 462"/>
                <a:gd name="T34" fmla="*/ 2147483647 w 376"/>
                <a:gd name="T35" fmla="*/ 2147483647 h 462"/>
                <a:gd name="T36" fmla="*/ 2147483647 w 376"/>
                <a:gd name="T37" fmla="*/ 2147483647 h 462"/>
                <a:gd name="T38" fmla="*/ 2147483647 w 376"/>
                <a:gd name="T39" fmla="*/ 2147483647 h 462"/>
                <a:gd name="T40" fmla="*/ 2147483647 w 376"/>
                <a:gd name="T41" fmla="*/ 2147483647 h 462"/>
                <a:gd name="T42" fmla="*/ 2147483647 w 376"/>
                <a:gd name="T43" fmla="*/ 2147483647 h 462"/>
                <a:gd name="T44" fmla="*/ 2147483647 w 376"/>
                <a:gd name="T45" fmla="*/ 2147483647 h 462"/>
                <a:gd name="T46" fmla="*/ 2147483647 w 376"/>
                <a:gd name="T47" fmla="*/ 2147483647 h 462"/>
                <a:gd name="T48" fmla="*/ 2147483647 w 376"/>
                <a:gd name="T49" fmla="*/ 2147483647 h 462"/>
                <a:gd name="T50" fmla="*/ 2147483647 w 376"/>
                <a:gd name="T51" fmla="*/ 2147483647 h 462"/>
                <a:gd name="T52" fmla="*/ 2147483647 w 376"/>
                <a:gd name="T53" fmla="*/ 2147483647 h 462"/>
                <a:gd name="T54" fmla="*/ 2147483647 w 376"/>
                <a:gd name="T55" fmla="*/ 2147483647 h 462"/>
                <a:gd name="T56" fmla="*/ 2147483647 w 376"/>
                <a:gd name="T57" fmla="*/ 2147483647 h 462"/>
                <a:gd name="T58" fmla="*/ 2147483647 w 376"/>
                <a:gd name="T59" fmla="*/ 2147483647 h 462"/>
                <a:gd name="T60" fmla="*/ 2147483647 w 376"/>
                <a:gd name="T61" fmla="*/ 2147483647 h 462"/>
                <a:gd name="T62" fmla="*/ 2147483647 w 376"/>
                <a:gd name="T63" fmla="*/ 2147483647 h 462"/>
                <a:gd name="T64" fmla="*/ 2147483647 w 376"/>
                <a:gd name="T65" fmla="*/ 2147483647 h 462"/>
                <a:gd name="T66" fmla="*/ 2147483647 w 376"/>
                <a:gd name="T67" fmla="*/ 2147483647 h 462"/>
                <a:gd name="T68" fmla="*/ 2147483647 w 376"/>
                <a:gd name="T69" fmla="*/ 2147483647 h 462"/>
                <a:gd name="T70" fmla="*/ 2147483647 w 376"/>
                <a:gd name="T71" fmla="*/ 2147483647 h 462"/>
                <a:gd name="T72" fmla="*/ 2147483647 w 376"/>
                <a:gd name="T73" fmla="*/ 2147483647 h 462"/>
                <a:gd name="T74" fmla="*/ 2147483647 w 376"/>
                <a:gd name="T75" fmla="*/ 2147483647 h 462"/>
                <a:gd name="T76" fmla="*/ 2147483647 w 376"/>
                <a:gd name="T77" fmla="*/ 2147483647 h 462"/>
                <a:gd name="T78" fmla="*/ 2147483647 w 376"/>
                <a:gd name="T79" fmla="*/ 2147483647 h 462"/>
                <a:gd name="T80" fmla="*/ 2147483647 w 376"/>
                <a:gd name="T81" fmla="*/ 2147483647 h 462"/>
                <a:gd name="T82" fmla="*/ 2147483647 w 376"/>
                <a:gd name="T83" fmla="*/ 2147483647 h 462"/>
                <a:gd name="T84" fmla="*/ 2147483647 w 376"/>
                <a:gd name="T85" fmla="*/ 2147483647 h 462"/>
                <a:gd name="T86" fmla="*/ 2147483647 w 376"/>
                <a:gd name="T87" fmla="*/ 2147483647 h 4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6"/>
                <a:gd name="T133" fmla="*/ 0 h 462"/>
                <a:gd name="T134" fmla="*/ 376 w 376"/>
                <a:gd name="T135" fmla="*/ 462 h 4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6" h="462">
                  <a:moveTo>
                    <a:pt x="215" y="49"/>
                  </a:moveTo>
                  <a:lnTo>
                    <a:pt x="215" y="49"/>
                  </a:lnTo>
                  <a:lnTo>
                    <a:pt x="225" y="50"/>
                  </a:lnTo>
                  <a:lnTo>
                    <a:pt x="234" y="52"/>
                  </a:lnTo>
                  <a:lnTo>
                    <a:pt x="243" y="56"/>
                  </a:lnTo>
                  <a:lnTo>
                    <a:pt x="250" y="60"/>
                  </a:lnTo>
                  <a:lnTo>
                    <a:pt x="256" y="66"/>
                  </a:lnTo>
                  <a:lnTo>
                    <a:pt x="262" y="73"/>
                  </a:lnTo>
                  <a:lnTo>
                    <a:pt x="266" y="80"/>
                  </a:lnTo>
                  <a:lnTo>
                    <a:pt x="270" y="88"/>
                  </a:lnTo>
                  <a:lnTo>
                    <a:pt x="274" y="96"/>
                  </a:lnTo>
                  <a:lnTo>
                    <a:pt x="276" y="106"/>
                  </a:lnTo>
                  <a:lnTo>
                    <a:pt x="279" y="125"/>
                  </a:lnTo>
                  <a:lnTo>
                    <a:pt x="281" y="144"/>
                  </a:lnTo>
                  <a:lnTo>
                    <a:pt x="281" y="164"/>
                  </a:lnTo>
                  <a:lnTo>
                    <a:pt x="280" y="193"/>
                  </a:lnTo>
                  <a:lnTo>
                    <a:pt x="277" y="218"/>
                  </a:lnTo>
                  <a:lnTo>
                    <a:pt x="275" y="229"/>
                  </a:lnTo>
                  <a:lnTo>
                    <a:pt x="271" y="238"/>
                  </a:lnTo>
                  <a:lnTo>
                    <a:pt x="268" y="248"/>
                  </a:lnTo>
                  <a:lnTo>
                    <a:pt x="265" y="257"/>
                  </a:lnTo>
                  <a:lnTo>
                    <a:pt x="261" y="263"/>
                  </a:lnTo>
                  <a:lnTo>
                    <a:pt x="255" y="270"/>
                  </a:lnTo>
                  <a:lnTo>
                    <a:pt x="250" y="275"/>
                  </a:lnTo>
                  <a:lnTo>
                    <a:pt x="245" y="279"/>
                  </a:lnTo>
                  <a:lnTo>
                    <a:pt x="237" y="282"/>
                  </a:lnTo>
                  <a:lnTo>
                    <a:pt x="231" y="284"/>
                  </a:lnTo>
                  <a:lnTo>
                    <a:pt x="223" y="287"/>
                  </a:lnTo>
                  <a:lnTo>
                    <a:pt x="215" y="287"/>
                  </a:lnTo>
                  <a:lnTo>
                    <a:pt x="205" y="287"/>
                  </a:lnTo>
                  <a:lnTo>
                    <a:pt x="196" y="284"/>
                  </a:lnTo>
                  <a:lnTo>
                    <a:pt x="188" y="281"/>
                  </a:lnTo>
                  <a:lnTo>
                    <a:pt x="181" y="278"/>
                  </a:lnTo>
                  <a:lnTo>
                    <a:pt x="174" y="273"/>
                  </a:lnTo>
                  <a:lnTo>
                    <a:pt x="169" y="267"/>
                  </a:lnTo>
                  <a:lnTo>
                    <a:pt x="164" y="261"/>
                  </a:lnTo>
                  <a:lnTo>
                    <a:pt x="159" y="255"/>
                  </a:lnTo>
                  <a:lnTo>
                    <a:pt x="156" y="247"/>
                  </a:lnTo>
                  <a:lnTo>
                    <a:pt x="153" y="240"/>
                  </a:lnTo>
                  <a:lnTo>
                    <a:pt x="149" y="224"/>
                  </a:lnTo>
                  <a:lnTo>
                    <a:pt x="146" y="206"/>
                  </a:lnTo>
                  <a:lnTo>
                    <a:pt x="146" y="189"/>
                  </a:lnTo>
                  <a:lnTo>
                    <a:pt x="146" y="161"/>
                  </a:lnTo>
                  <a:lnTo>
                    <a:pt x="146" y="148"/>
                  </a:lnTo>
                  <a:lnTo>
                    <a:pt x="149" y="130"/>
                  </a:lnTo>
                  <a:lnTo>
                    <a:pt x="152" y="111"/>
                  </a:lnTo>
                  <a:lnTo>
                    <a:pt x="154" y="102"/>
                  </a:lnTo>
                  <a:lnTo>
                    <a:pt x="157" y="93"/>
                  </a:lnTo>
                  <a:lnTo>
                    <a:pt x="161" y="84"/>
                  </a:lnTo>
                  <a:lnTo>
                    <a:pt x="166" y="76"/>
                  </a:lnTo>
                  <a:lnTo>
                    <a:pt x="171" y="68"/>
                  </a:lnTo>
                  <a:lnTo>
                    <a:pt x="177" y="62"/>
                  </a:lnTo>
                  <a:lnTo>
                    <a:pt x="185" y="57"/>
                  </a:lnTo>
                  <a:lnTo>
                    <a:pt x="193" y="52"/>
                  </a:lnTo>
                  <a:lnTo>
                    <a:pt x="203" y="50"/>
                  </a:lnTo>
                  <a:lnTo>
                    <a:pt x="215" y="49"/>
                  </a:lnTo>
                  <a:close/>
                  <a:moveTo>
                    <a:pt x="239" y="1"/>
                  </a:moveTo>
                  <a:lnTo>
                    <a:pt x="239" y="1"/>
                  </a:lnTo>
                  <a:lnTo>
                    <a:pt x="228" y="2"/>
                  </a:lnTo>
                  <a:lnTo>
                    <a:pt x="215" y="4"/>
                  </a:lnTo>
                  <a:lnTo>
                    <a:pt x="203" y="7"/>
                  </a:lnTo>
                  <a:lnTo>
                    <a:pt x="191" y="13"/>
                  </a:lnTo>
                  <a:lnTo>
                    <a:pt x="180" y="19"/>
                  </a:lnTo>
                  <a:lnTo>
                    <a:pt x="169" y="27"/>
                  </a:lnTo>
                  <a:lnTo>
                    <a:pt x="158" y="36"/>
                  </a:lnTo>
                  <a:lnTo>
                    <a:pt x="147" y="46"/>
                  </a:lnTo>
                  <a:lnTo>
                    <a:pt x="147" y="0"/>
                  </a:lnTo>
                  <a:lnTo>
                    <a:pt x="140" y="1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3" y="51"/>
                  </a:lnTo>
                  <a:lnTo>
                    <a:pt x="42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462"/>
                  </a:lnTo>
                  <a:lnTo>
                    <a:pt x="146" y="462"/>
                  </a:lnTo>
                  <a:lnTo>
                    <a:pt x="146" y="297"/>
                  </a:lnTo>
                  <a:lnTo>
                    <a:pt x="153" y="305"/>
                  </a:lnTo>
                  <a:lnTo>
                    <a:pt x="160" y="311"/>
                  </a:lnTo>
                  <a:lnTo>
                    <a:pt x="169" y="318"/>
                  </a:lnTo>
                  <a:lnTo>
                    <a:pt x="180" y="324"/>
                  </a:lnTo>
                  <a:lnTo>
                    <a:pt x="190" y="328"/>
                  </a:lnTo>
                  <a:lnTo>
                    <a:pt x="204" y="332"/>
                  </a:lnTo>
                  <a:lnTo>
                    <a:pt x="219" y="334"/>
                  </a:lnTo>
                  <a:lnTo>
                    <a:pt x="236" y="335"/>
                  </a:lnTo>
                  <a:lnTo>
                    <a:pt x="253" y="335"/>
                  </a:lnTo>
                  <a:lnTo>
                    <a:pt x="268" y="333"/>
                  </a:lnTo>
                  <a:lnTo>
                    <a:pt x="283" y="328"/>
                  </a:lnTo>
                  <a:lnTo>
                    <a:pt x="297" y="324"/>
                  </a:lnTo>
                  <a:lnTo>
                    <a:pt x="309" y="318"/>
                  </a:lnTo>
                  <a:lnTo>
                    <a:pt x="321" y="310"/>
                  </a:lnTo>
                  <a:lnTo>
                    <a:pt x="331" y="302"/>
                  </a:lnTo>
                  <a:lnTo>
                    <a:pt x="341" y="291"/>
                  </a:lnTo>
                  <a:lnTo>
                    <a:pt x="348" y="280"/>
                  </a:lnTo>
                  <a:lnTo>
                    <a:pt x="356" y="267"/>
                  </a:lnTo>
                  <a:lnTo>
                    <a:pt x="362" y="252"/>
                  </a:lnTo>
                  <a:lnTo>
                    <a:pt x="368" y="237"/>
                  </a:lnTo>
                  <a:lnTo>
                    <a:pt x="371" y="220"/>
                  </a:lnTo>
                  <a:lnTo>
                    <a:pt x="374" y="203"/>
                  </a:lnTo>
                  <a:lnTo>
                    <a:pt x="375" y="184"/>
                  </a:lnTo>
                  <a:lnTo>
                    <a:pt x="376" y="164"/>
                  </a:lnTo>
                  <a:lnTo>
                    <a:pt x="375" y="144"/>
                  </a:lnTo>
                  <a:lnTo>
                    <a:pt x="374" y="127"/>
                  </a:lnTo>
                  <a:lnTo>
                    <a:pt x="371" y="110"/>
                  </a:lnTo>
                  <a:lnTo>
                    <a:pt x="367" y="94"/>
                  </a:lnTo>
                  <a:lnTo>
                    <a:pt x="362" y="80"/>
                  </a:lnTo>
                  <a:lnTo>
                    <a:pt x="356" y="66"/>
                  </a:lnTo>
                  <a:lnTo>
                    <a:pt x="348" y="55"/>
                  </a:lnTo>
                  <a:lnTo>
                    <a:pt x="340" y="44"/>
                  </a:lnTo>
                  <a:lnTo>
                    <a:pt x="331" y="34"/>
                  </a:lnTo>
                  <a:lnTo>
                    <a:pt x="321" y="26"/>
                  </a:lnTo>
                  <a:lnTo>
                    <a:pt x="310" y="18"/>
                  </a:lnTo>
                  <a:lnTo>
                    <a:pt x="297" y="12"/>
                  </a:lnTo>
                  <a:lnTo>
                    <a:pt x="284" y="7"/>
                  </a:lnTo>
                  <a:lnTo>
                    <a:pt x="270" y="4"/>
                  </a:lnTo>
                  <a:lnTo>
                    <a:pt x="255" y="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4" name="Freeform 27"/>
            <p:cNvSpPr>
              <a:spLocks/>
            </p:cNvSpPr>
            <p:nvPr/>
          </p:nvSpPr>
          <p:spPr bwMode="auto">
            <a:xfrm>
              <a:off x="7178675" y="947616"/>
              <a:ext cx="52388" cy="120650"/>
            </a:xfrm>
            <a:custGeom>
              <a:avLst/>
              <a:gdLst>
                <a:gd name="T0" fmla="*/ 0 w 145"/>
                <a:gd name="T1" fmla="*/ 2147483647 h 327"/>
                <a:gd name="T2" fmla="*/ 0 w 145"/>
                <a:gd name="T3" fmla="*/ 2147483647 h 327"/>
                <a:gd name="T4" fmla="*/ 2147483647 w 145"/>
                <a:gd name="T5" fmla="*/ 2147483647 h 327"/>
                <a:gd name="T6" fmla="*/ 2147483647 w 145"/>
                <a:gd name="T7" fmla="*/ 2147483647 h 327"/>
                <a:gd name="T8" fmla="*/ 2147483647 w 145"/>
                <a:gd name="T9" fmla="*/ 2147483647 h 327"/>
                <a:gd name="T10" fmla="*/ 2147483647 w 145"/>
                <a:gd name="T11" fmla="*/ 2147483647 h 327"/>
                <a:gd name="T12" fmla="*/ 2147483647 w 145"/>
                <a:gd name="T13" fmla="*/ 2147483647 h 327"/>
                <a:gd name="T14" fmla="*/ 2147483647 w 145"/>
                <a:gd name="T15" fmla="*/ 2147483647 h 327"/>
                <a:gd name="T16" fmla="*/ 2147483647 w 145"/>
                <a:gd name="T17" fmla="*/ 2147483647 h 327"/>
                <a:gd name="T18" fmla="*/ 2147483647 w 145"/>
                <a:gd name="T19" fmla="*/ 2147483647 h 327"/>
                <a:gd name="T20" fmla="*/ 2147483647 w 145"/>
                <a:gd name="T21" fmla="*/ 2147483647 h 327"/>
                <a:gd name="T22" fmla="*/ 2147483647 w 145"/>
                <a:gd name="T23" fmla="*/ 2147483647 h 327"/>
                <a:gd name="T24" fmla="*/ 2147483647 w 145"/>
                <a:gd name="T25" fmla="*/ 2147483647 h 327"/>
                <a:gd name="T26" fmla="*/ 2147483647 w 145"/>
                <a:gd name="T27" fmla="*/ 2147483647 h 327"/>
                <a:gd name="T28" fmla="*/ 2147483647 w 145"/>
                <a:gd name="T29" fmla="*/ 2147483647 h 327"/>
                <a:gd name="T30" fmla="*/ 2147483647 w 145"/>
                <a:gd name="T31" fmla="*/ 2147483647 h 327"/>
                <a:gd name="T32" fmla="*/ 2147483647 w 145"/>
                <a:gd name="T33" fmla="*/ 0 h 327"/>
                <a:gd name="T34" fmla="*/ 2147483647 w 145"/>
                <a:gd name="T35" fmla="*/ 2147483647 h 327"/>
                <a:gd name="T36" fmla="*/ 0 w 145"/>
                <a:gd name="T37" fmla="*/ 2147483647 h 3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327"/>
                <a:gd name="T59" fmla="*/ 145 w 145"/>
                <a:gd name="T60" fmla="*/ 327 h 3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327">
                  <a:moveTo>
                    <a:pt x="0" y="24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2" y="51"/>
                  </a:lnTo>
                  <a:lnTo>
                    <a:pt x="42" y="55"/>
                  </a:lnTo>
                  <a:lnTo>
                    <a:pt x="45" y="57"/>
                  </a:lnTo>
                  <a:lnTo>
                    <a:pt x="48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8" y="87"/>
                  </a:lnTo>
                  <a:lnTo>
                    <a:pt x="58" y="101"/>
                  </a:lnTo>
                  <a:lnTo>
                    <a:pt x="58" y="327"/>
                  </a:lnTo>
                  <a:lnTo>
                    <a:pt x="145" y="327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auto">
            <a:xfrm>
              <a:off x="7196138" y="898404"/>
              <a:ext cx="39687" cy="36512"/>
            </a:xfrm>
            <a:custGeom>
              <a:avLst/>
              <a:gdLst>
                <a:gd name="T0" fmla="*/ 2147483647 w 108"/>
                <a:gd name="T1" fmla="*/ 2147483647 h 96"/>
                <a:gd name="T2" fmla="*/ 2147483647 w 108"/>
                <a:gd name="T3" fmla="*/ 2147483647 h 96"/>
                <a:gd name="T4" fmla="*/ 2147483647 w 108"/>
                <a:gd name="T5" fmla="*/ 2147483647 h 96"/>
                <a:gd name="T6" fmla="*/ 2147483647 w 108"/>
                <a:gd name="T7" fmla="*/ 2147483647 h 96"/>
                <a:gd name="T8" fmla="*/ 2147483647 w 108"/>
                <a:gd name="T9" fmla="*/ 2147483647 h 96"/>
                <a:gd name="T10" fmla="*/ 2147483647 w 108"/>
                <a:gd name="T11" fmla="*/ 2147483647 h 96"/>
                <a:gd name="T12" fmla="*/ 2147483647 w 108"/>
                <a:gd name="T13" fmla="*/ 2147483647 h 96"/>
                <a:gd name="T14" fmla="*/ 2147483647 w 108"/>
                <a:gd name="T15" fmla="*/ 2147483647 h 96"/>
                <a:gd name="T16" fmla="*/ 2147483647 w 108"/>
                <a:gd name="T17" fmla="*/ 2147483647 h 96"/>
                <a:gd name="T18" fmla="*/ 2147483647 w 108"/>
                <a:gd name="T19" fmla="*/ 2147483647 h 96"/>
                <a:gd name="T20" fmla="*/ 2147483647 w 108"/>
                <a:gd name="T21" fmla="*/ 2147483647 h 96"/>
                <a:gd name="T22" fmla="*/ 2147483647 w 108"/>
                <a:gd name="T23" fmla="*/ 2147483647 h 96"/>
                <a:gd name="T24" fmla="*/ 2147483647 w 108"/>
                <a:gd name="T25" fmla="*/ 2147483647 h 96"/>
                <a:gd name="T26" fmla="*/ 2147483647 w 108"/>
                <a:gd name="T27" fmla="*/ 2147483647 h 96"/>
                <a:gd name="T28" fmla="*/ 2147483647 w 108"/>
                <a:gd name="T29" fmla="*/ 2147483647 h 96"/>
                <a:gd name="T30" fmla="*/ 2147483647 w 108"/>
                <a:gd name="T31" fmla="*/ 2147483647 h 96"/>
                <a:gd name="T32" fmla="*/ 2147483647 w 108"/>
                <a:gd name="T33" fmla="*/ 2147483647 h 96"/>
                <a:gd name="T34" fmla="*/ 2147483647 w 108"/>
                <a:gd name="T35" fmla="*/ 2147483647 h 96"/>
                <a:gd name="T36" fmla="*/ 2147483647 w 108"/>
                <a:gd name="T37" fmla="*/ 0 h 96"/>
                <a:gd name="T38" fmla="*/ 2147483647 w 108"/>
                <a:gd name="T39" fmla="*/ 0 h 96"/>
                <a:gd name="T40" fmla="*/ 2147483647 w 108"/>
                <a:gd name="T41" fmla="*/ 2147483647 h 96"/>
                <a:gd name="T42" fmla="*/ 2147483647 w 108"/>
                <a:gd name="T43" fmla="*/ 2147483647 h 96"/>
                <a:gd name="T44" fmla="*/ 2147483647 w 108"/>
                <a:gd name="T45" fmla="*/ 2147483647 h 96"/>
                <a:gd name="T46" fmla="*/ 2147483647 w 108"/>
                <a:gd name="T47" fmla="*/ 2147483647 h 96"/>
                <a:gd name="T48" fmla="*/ 2147483647 w 108"/>
                <a:gd name="T49" fmla="*/ 2147483647 h 96"/>
                <a:gd name="T50" fmla="*/ 2147483647 w 108"/>
                <a:gd name="T51" fmla="*/ 2147483647 h 96"/>
                <a:gd name="T52" fmla="*/ 2147483647 w 108"/>
                <a:gd name="T53" fmla="*/ 2147483647 h 96"/>
                <a:gd name="T54" fmla="*/ 0 w 108"/>
                <a:gd name="T55" fmla="*/ 2147483647 h 96"/>
                <a:gd name="T56" fmla="*/ 0 w 108"/>
                <a:gd name="T57" fmla="*/ 2147483647 h 96"/>
                <a:gd name="T58" fmla="*/ 2147483647 w 108"/>
                <a:gd name="T59" fmla="*/ 2147483647 h 96"/>
                <a:gd name="T60" fmla="*/ 2147483647 w 108"/>
                <a:gd name="T61" fmla="*/ 2147483647 h 96"/>
                <a:gd name="T62" fmla="*/ 2147483647 w 108"/>
                <a:gd name="T63" fmla="*/ 2147483647 h 96"/>
                <a:gd name="T64" fmla="*/ 2147483647 w 108"/>
                <a:gd name="T65" fmla="*/ 2147483647 h 96"/>
                <a:gd name="T66" fmla="*/ 2147483647 w 108"/>
                <a:gd name="T67" fmla="*/ 2147483647 h 96"/>
                <a:gd name="T68" fmla="*/ 2147483647 w 108"/>
                <a:gd name="T69" fmla="*/ 2147483647 h 96"/>
                <a:gd name="T70" fmla="*/ 2147483647 w 108"/>
                <a:gd name="T71" fmla="*/ 2147483647 h 96"/>
                <a:gd name="T72" fmla="*/ 2147483647 w 108"/>
                <a:gd name="T73" fmla="*/ 2147483647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96"/>
                <a:gd name="T113" fmla="*/ 108 w 108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96">
                  <a:moveTo>
                    <a:pt x="53" y="96"/>
                  </a:moveTo>
                  <a:lnTo>
                    <a:pt x="53" y="96"/>
                  </a:lnTo>
                  <a:lnTo>
                    <a:pt x="63" y="94"/>
                  </a:lnTo>
                  <a:lnTo>
                    <a:pt x="74" y="92"/>
                  </a:lnTo>
                  <a:lnTo>
                    <a:pt x="84" y="88"/>
                  </a:lnTo>
                  <a:lnTo>
                    <a:pt x="91" y="82"/>
                  </a:lnTo>
                  <a:lnTo>
                    <a:pt x="99" y="74"/>
                  </a:lnTo>
                  <a:lnTo>
                    <a:pt x="103" y="67"/>
                  </a:lnTo>
                  <a:lnTo>
                    <a:pt x="106" y="57"/>
                  </a:lnTo>
                  <a:lnTo>
                    <a:pt x="108" y="47"/>
                  </a:lnTo>
                  <a:lnTo>
                    <a:pt x="107" y="39"/>
                  </a:lnTo>
                  <a:lnTo>
                    <a:pt x="104" y="29"/>
                  </a:lnTo>
                  <a:lnTo>
                    <a:pt x="99" y="22"/>
                  </a:lnTo>
                  <a:lnTo>
                    <a:pt x="92" y="14"/>
                  </a:lnTo>
                  <a:lnTo>
                    <a:pt x="84" y="9"/>
                  </a:lnTo>
                  <a:lnTo>
                    <a:pt x="74" y="5"/>
                  </a:lnTo>
                  <a:lnTo>
                    <a:pt x="64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2" y="5"/>
                  </a:lnTo>
                  <a:lnTo>
                    <a:pt x="24" y="9"/>
                  </a:lnTo>
                  <a:lnTo>
                    <a:pt x="15" y="14"/>
                  </a:lnTo>
                  <a:lnTo>
                    <a:pt x="9" y="22"/>
                  </a:lnTo>
                  <a:lnTo>
                    <a:pt x="5" y="29"/>
                  </a:lnTo>
                  <a:lnTo>
                    <a:pt x="1" y="39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9" y="74"/>
                  </a:lnTo>
                  <a:lnTo>
                    <a:pt x="15" y="82"/>
                  </a:lnTo>
                  <a:lnTo>
                    <a:pt x="23" y="88"/>
                  </a:lnTo>
                  <a:lnTo>
                    <a:pt x="32" y="92"/>
                  </a:lnTo>
                  <a:lnTo>
                    <a:pt x="42" y="94"/>
                  </a:lnTo>
                  <a:lnTo>
                    <a:pt x="53" y="96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7261225" y="947616"/>
              <a:ext cx="103188" cy="120650"/>
            </a:xfrm>
            <a:custGeom>
              <a:avLst/>
              <a:gdLst>
                <a:gd name="T0" fmla="*/ 2147483647 w 282"/>
                <a:gd name="T1" fmla="*/ 2147483647 h 327"/>
                <a:gd name="T2" fmla="*/ 2147483647 w 282"/>
                <a:gd name="T3" fmla="*/ 2147483647 h 327"/>
                <a:gd name="T4" fmla="*/ 2147483647 w 282"/>
                <a:gd name="T5" fmla="*/ 2147483647 h 327"/>
                <a:gd name="T6" fmla="*/ 2147483647 w 282"/>
                <a:gd name="T7" fmla="*/ 2147483647 h 327"/>
                <a:gd name="T8" fmla="*/ 2147483647 w 282"/>
                <a:gd name="T9" fmla="*/ 2147483647 h 327"/>
                <a:gd name="T10" fmla="*/ 2147483647 w 282"/>
                <a:gd name="T11" fmla="*/ 2147483647 h 327"/>
                <a:gd name="T12" fmla="*/ 2147483647 w 282"/>
                <a:gd name="T13" fmla="*/ 2147483647 h 327"/>
                <a:gd name="T14" fmla="*/ 2147483647 w 282"/>
                <a:gd name="T15" fmla="*/ 2147483647 h 327"/>
                <a:gd name="T16" fmla="*/ 2147483647 w 282"/>
                <a:gd name="T17" fmla="*/ 2147483647 h 327"/>
                <a:gd name="T18" fmla="*/ 2147483647 w 282"/>
                <a:gd name="T19" fmla="*/ 2147483647 h 327"/>
                <a:gd name="T20" fmla="*/ 2147483647 w 282"/>
                <a:gd name="T21" fmla="*/ 2147483647 h 327"/>
                <a:gd name="T22" fmla="*/ 2147483647 w 282"/>
                <a:gd name="T23" fmla="*/ 2147483647 h 327"/>
                <a:gd name="T24" fmla="*/ 2147483647 w 282"/>
                <a:gd name="T25" fmla="*/ 2147483647 h 327"/>
                <a:gd name="T26" fmla="*/ 2147483647 w 282"/>
                <a:gd name="T27" fmla="*/ 2147483647 h 327"/>
                <a:gd name="T28" fmla="*/ 2147483647 w 282"/>
                <a:gd name="T29" fmla="*/ 2147483647 h 327"/>
                <a:gd name="T30" fmla="*/ 2147483647 w 282"/>
                <a:gd name="T31" fmla="*/ 2147483647 h 327"/>
                <a:gd name="T32" fmla="*/ 2147483647 w 282"/>
                <a:gd name="T33" fmla="*/ 2147483647 h 327"/>
                <a:gd name="T34" fmla="*/ 2147483647 w 282"/>
                <a:gd name="T35" fmla="*/ 2147483647 h 327"/>
                <a:gd name="T36" fmla="*/ 2147483647 w 282"/>
                <a:gd name="T37" fmla="*/ 2147483647 h 327"/>
                <a:gd name="T38" fmla="*/ 2147483647 w 282"/>
                <a:gd name="T39" fmla="*/ 0 h 327"/>
                <a:gd name="T40" fmla="*/ 0 w 282"/>
                <a:gd name="T41" fmla="*/ 2147483647 h 327"/>
                <a:gd name="T42" fmla="*/ 0 w 282"/>
                <a:gd name="T43" fmla="*/ 2147483647 h 327"/>
                <a:gd name="T44" fmla="*/ 2147483647 w 282"/>
                <a:gd name="T45" fmla="*/ 2147483647 h 327"/>
                <a:gd name="T46" fmla="*/ 2147483647 w 282"/>
                <a:gd name="T47" fmla="*/ 2147483647 h 327"/>
                <a:gd name="T48" fmla="*/ 2147483647 w 282"/>
                <a:gd name="T49" fmla="*/ 2147483647 h 327"/>
                <a:gd name="T50" fmla="*/ 2147483647 w 282"/>
                <a:gd name="T51" fmla="*/ 2147483647 h 327"/>
                <a:gd name="T52" fmla="*/ 2147483647 w 282"/>
                <a:gd name="T53" fmla="*/ 2147483647 h 327"/>
                <a:gd name="T54" fmla="*/ 2147483647 w 282"/>
                <a:gd name="T55" fmla="*/ 2147483647 h 327"/>
                <a:gd name="T56" fmla="*/ 2147483647 w 282"/>
                <a:gd name="T57" fmla="*/ 2147483647 h 327"/>
                <a:gd name="T58" fmla="*/ 2147483647 w 282"/>
                <a:gd name="T59" fmla="*/ 2147483647 h 327"/>
                <a:gd name="T60" fmla="*/ 2147483647 w 282"/>
                <a:gd name="T61" fmla="*/ 2147483647 h 327"/>
                <a:gd name="T62" fmla="*/ 2147483647 w 282"/>
                <a:gd name="T63" fmla="*/ 2147483647 h 327"/>
                <a:gd name="T64" fmla="*/ 2147483647 w 282"/>
                <a:gd name="T65" fmla="*/ 2147483647 h 327"/>
                <a:gd name="T66" fmla="*/ 2147483647 w 282"/>
                <a:gd name="T67" fmla="*/ 2147483647 h 327"/>
                <a:gd name="T68" fmla="*/ 2147483647 w 282"/>
                <a:gd name="T69" fmla="*/ 2147483647 h 327"/>
                <a:gd name="T70" fmla="*/ 2147483647 w 282"/>
                <a:gd name="T71" fmla="*/ 2147483647 h 327"/>
                <a:gd name="T72" fmla="*/ 2147483647 w 282"/>
                <a:gd name="T73" fmla="*/ 2147483647 h 327"/>
                <a:gd name="T74" fmla="*/ 2147483647 w 282"/>
                <a:gd name="T75" fmla="*/ 2147483647 h 327"/>
                <a:gd name="T76" fmla="*/ 2147483647 w 282"/>
                <a:gd name="T77" fmla="*/ 2147483647 h 327"/>
                <a:gd name="T78" fmla="*/ 2147483647 w 282"/>
                <a:gd name="T79" fmla="*/ 2147483647 h 327"/>
                <a:gd name="T80" fmla="*/ 2147483647 w 282"/>
                <a:gd name="T81" fmla="*/ 2147483647 h 327"/>
                <a:gd name="T82" fmla="*/ 2147483647 w 282"/>
                <a:gd name="T83" fmla="*/ 2147483647 h 327"/>
                <a:gd name="T84" fmla="*/ 2147483647 w 282"/>
                <a:gd name="T85" fmla="*/ 2147483647 h 327"/>
                <a:gd name="T86" fmla="*/ 2147483647 w 282"/>
                <a:gd name="T87" fmla="*/ 2147483647 h 327"/>
                <a:gd name="T88" fmla="*/ 2147483647 w 282"/>
                <a:gd name="T89" fmla="*/ 2147483647 h 327"/>
                <a:gd name="T90" fmla="*/ 2147483647 w 282"/>
                <a:gd name="T91" fmla="*/ 2147483647 h 327"/>
                <a:gd name="T92" fmla="*/ 2147483647 w 282"/>
                <a:gd name="T93" fmla="*/ 2147483647 h 327"/>
                <a:gd name="T94" fmla="*/ 2147483647 w 282"/>
                <a:gd name="T95" fmla="*/ 2147483647 h 327"/>
                <a:gd name="T96" fmla="*/ 2147483647 w 282"/>
                <a:gd name="T97" fmla="*/ 2147483647 h 327"/>
                <a:gd name="T98" fmla="*/ 2147483647 w 282"/>
                <a:gd name="T99" fmla="*/ 2147483647 h 327"/>
                <a:gd name="T100" fmla="*/ 2147483647 w 282"/>
                <a:gd name="T101" fmla="*/ 2147483647 h 327"/>
                <a:gd name="T102" fmla="*/ 2147483647 w 282"/>
                <a:gd name="T103" fmla="*/ 2147483647 h 327"/>
                <a:gd name="T104" fmla="*/ 2147483647 w 282"/>
                <a:gd name="T105" fmla="*/ 2147483647 h 327"/>
                <a:gd name="T106" fmla="*/ 2147483647 w 282"/>
                <a:gd name="T107" fmla="*/ 2147483647 h 327"/>
                <a:gd name="T108" fmla="*/ 2147483647 w 282"/>
                <a:gd name="T109" fmla="*/ 2147483647 h 327"/>
                <a:gd name="T110" fmla="*/ 2147483647 w 282"/>
                <a:gd name="T111" fmla="*/ 2147483647 h 327"/>
                <a:gd name="T112" fmla="*/ 2147483647 w 282"/>
                <a:gd name="T113" fmla="*/ 2147483647 h 327"/>
                <a:gd name="T114" fmla="*/ 2147483647 w 282"/>
                <a:gd name="T115" fmla="*/ 2147483647 h 3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"/>
                <a:gd name="T175" fmla="*/ 0 h 327"/>
                <a:gd name="T176" fmla="*/ 282 w 282"/>
                <a:gd name="T177" fmla="*/ 327 h 3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" h="327">
                  <a:moveTo>
                    <a:pt x="282" y="74"/>
                  </a:moveTo>
                  <a:lnTo>
                    <a:pt x="282" y="5"/>
                  </a:lnTo>
                  <a:lnTo>
                    <a:pt x="277" y="4"/>
                  </a:lnTo>
                  <a:lnTo>
                    <a:pt x="256" y="2"/>
                  </a:lnTo>
                  <a:lnTo>
                    <a:pt x="236" y="1"/>
                  </a:lnTo>
                  <a:lnTo>
                    <a:pt x="226" y="2"/>
                  </a:lnTo>
                  <a:lnTo>
                    <a:pt x="218" y="3"/>
                  </a:lnTo>
                  <a:lnTo>
                    <a:pt x="210" y="5"/>
                  </a:lnTo>
                  <a:lnTo>
                    <a:pt x="203" y="7"/>
                  </a:lnTo>
                  <a:lnTo>
                    <a:pt x="195" y="11"/>
                  </a:lnTo>
                  <a:lnTo>
                    <a:pt x="189" y="14"/>
                  </a:lnTo>
                  <a:lnTo>
                    <a:pt x="177" y="24"/>
                  </a:lnTo>
                  <a:lnTo>
                    <a:pt x="168" y="33"/>
                  </a:lnTo>
                  <a:lnTo>
                    <a:pt x="159" y="44"/>
                  </a:lnTo>
                  <a:lnTo>
                    <a:pt x="152" y="56"/>
                  </a:lnTo>
                  <a:lnTo>
                    <a:pt x="146" y="66"/>
                  </a:lnTo>
                  <a:lnTo>
                    <a:pt x="146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5" y="48"/>
                  </a:lnTo>
                  <a:lnTo>
                    <a:pt x="20" y="49"/>
                  </a:lnTo>
                  <a:lnTo>
                    <a:pt x="33" y="51"/>
                  </a:lnTo>
                  <a:lnTo>
                    <a:pt x="41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6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327"/>
                  </a:lnTo>
                  <a:lnTo>
                    <a:pt x="146" y="327"/>
                  </a:lnTo>
                  <a:lnTo>
                    <a:pt x="146" y="164"/>
                  </a:lnTo>
                  <a:lnTo>
                    <a:pt x="147" y="152"/>
                  </a:lnTo>
                  <a:lnTo>
                    <a:pt x="149" y="138"/>
                  </a:lnTo>
                  <a:lnTo>
                    <a:pt x="150" y="130"/>
                  </a:lnTo>
                  <a:lnTo>
                    <a:pt x="154" y="123"/>
                  </a:lnTo>
                  <a:lnTo>
                    <a:pt x="157" y="116"/>
                  </a:lnTo>
                  <a:lnTo>
                    <a:pt x="161" y="108"/>
                  </a:lnTo>
                  <a:lnTo>
                    <a:pt x="167" y="101"/>
                  </a:lnTo>
                  <a:lnTo>
                    <a:pt x="173" y="94"/>
                  </a:lnTo>
                  <a:lnTo>
                    <a:pt x="180" y="88"/>
                  </a:lnTo>
                  <a:lnTo>
                    <a:pt x="189" y="82"/>
                  </a:lnTo>
                  <a:lnTo>
                    <a:pt x="199" y="78"/>
                  </a:lnTo>
                  <a:lnTo>
                    <a:pt x="210" y="75"/>
                  </a:lnTo>
                  <a:lnTo>
                    <a:pt x="223" y="73"/>
                  </a:lnTo>
                  <a:lnTo>
                    <a:pt x="238" y="72"/>
                  </a:lnTo>
                  <a:lnTo>
                    <a:pt x="246" y="73"/>
                  </a:lnTo>
                  <a:lnTo>
                    <a:pt x="253" y="74"/>
                  </a:lnTo>
                  <a:lnTo>
                    <a:pt x="268" y="78"/>
                  </a:lnTo>
                  <a:lnTo>
                    <a:pt x="282" y="81"/>
                  </a:lnTo>
                  <a:lnTo>
                    <a:pt x="282" y="7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7" name="Freeform 33"/>
            <p:cNvSpPr>
              <a:spLocks noEditPoints="1"/>
            </p:cNvSpPr>
            <p:nvPr/>
          </p:nvSpPr>
          <p:spPr bwMode="auto">
            <a:xfrm>
              <a:off x="7378700" y="949204"/>
              <a:ext cx="114300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1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6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2" y="100"/>
                  </a:lnTo>
                  <a:lnTo>
                    <a:pt x="95" y="100"/>
                  </a:lnTo>
                  <a:lnTo>
                    <a:pt x="98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5" y="38"/>
                  </a:lnTo>
                  <a:lnTo>
                    <a:pt x="152" y="35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3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5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4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1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8" y="331"/>
                  </a:lnTo>
                  <a:lnTo>
                    <a:pt x="169" y="333"/>
                  </a:lnTo>
                  <a:lnTo>
                    <a:pt x="191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5"/>
                  </a:lnTo>
                  <a:lnTo>
                    <a:pt x="226" y="286"/>
                  </a:lnTo>
                  <a:lnTo>
                    <a:pt x="209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5"/>
                  </a:lnTo>
                  <a:lnTo>
                    <a:pt x="145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4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7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7686675" y="893641"/>
              <a:ext cx="133350" cy="174625"/>
            </a:xfrm>
            <a:custGeom>
              <a:avLst/>
              <a:gdLst>
                <a:gd name="T0" fmla="*/ 2147483647 w 365"/>
                <a:gd name="T1" fmla="*/ 2147483647 h 475"/>
                <a:gd name="T2" fmla="*/ 2147483647 w 365"/>
                <a:gd name="T3" fmla="*/ 2147483647 h 475"/>
                <a:gd name="T4" fmla="*/ 2147483647 w 365"/>
                <a:gd name="T5" fmla="*/ 2147483647 h 475"/>
                <a:gd name="T6" fmla="*/ 2147483647 w 365"/>
                <a:gd name="T7" fmla="*/ 2147483647 h 475"/>
                <a:gd name="T8" fmla="*/ 2147483647 w 365"/>
                <a:gd name="T9" fmla="*/ 2147483647 h 475"/>
                <a:gd name="T10" fmla="*/ 2147483647 w 365"/>
                <a:gd name="T11" fmla="*/ 2147483647 h 475"/>
                <a:gd name="T12" fmla="*/ 2147483647 w 365"/>
                <a:gd name="T13" fmla="*/ 2147483647 h 475"/>
                <a:gd name="T14" fmla="*/ 2147483647 w 365"/>
                <a:gd name="T15" fmla="*/ 0 h 475"/>
                <a:gd name="T16" fmla="*/ 0 w 365"/>
                <a:gd name="T17" fmla="*/ 2147483647 h 475"/>
                <a:gd name="T18" fmla="*/ 2147483647 w 365"/>
                <a:gd name="T19" fmla="*/ 2147483647 h 475"/>
                <a:gd name="T20" fmla="*/ 2147483647 w 365"/>
                <a:gd name="T21" fmla="*/ 2147483647 h 475"/>
                <a:gd name="T22" fmla="*/ 2147483647 w 365"/>
                <a:gd name="T23" fmla="*/ 2147483647 h 475"/>
                <a:gd name="T24" fmla="*/ 2147483647 w 365"/>
                <a:gd name="T25" fmla="*/ 2147483647 h 475"/>
                <a:gd name="T26" fmla="*/ 2147483647 w 365"/>
                <a:gd name="T27" fmla="*/ 2147483647 h 475"/>
                <a:gd name="T28" fmla="*/ 2147483647 w 365"/>
                <a:gd name="T29" fmla="*/ 2147483647 h 475"/>
                <a:gd name="T30" fmla="*/ 2147483647 w 365"/>
                <a:gd name="T31" fmla="*/ 2147483647 h 475"/>
                <a:gd name="T32" fmla="*/ 2147483647 w 365"/>
                <a:gd name="T33" fmla="*/ 2147483647 h 475"/>
                <a:gd name="T34" fmla="*/ 2147483647 w 365"/>
                <a:gd name="T35" fmla="*/ 2147483647 h 475"/>
                <a:gd name="T36" fmla="*/ 2147483647 w 365"/>
                <a:gd name="T37" fmla="*/ 2147483647 h 475"/>
                <a:gd name="T38" fmla="*/ 2147483647 w 365"/>
                <a:gd name="T39" fmla="*/ 2147483647 h 475"/>
                <a:gd name="T40" fmla="*/ 2147483647 w 365"/>
                <a:gd name="T41" fmla="*/ 2147483647 h 475"/>
                <a:gd name="T42" fmla="*/ 2147483647 w 365"/>
                <a:gd name="T43" fmla="*/ 2147483647 h 475"/>
                <a:gd name="T44" fmla="*/ 2147483647 w 365"/>
                <a:gd name="T45" fmla="*/ 2147483647 h 475"/>
                <a:gd name="T46" fmla="*/ 2147483647 w 365"/>
                <a:gd name="T47" fmla="*/ 2147483647 h 475"/>
                <a:gd name="T48" fmla="*/ 2147483647 w 365"/>
                <a:gd name="T49" fmla="*/ 2147483647 h 475"/>
                <a:gd name="T50" fmla="*/ 2147483647 w 365"/>
                <a:gd name="T51" fmla="*/ 2147483647 h 475"/>
                <a:gd name="T52" fmla="*/ 2147483647 w 365"/>
                <a:gd name="T53" fmla="*/ 2147483647 h 475"/>
                <a:gd name="T54" fmla="*/ 2147483647 w 365"/>
                <a:gd name="T55" fmla="*/ 2147483647 h 475"/>
                <a:gd name="T56" fmla="*/ 2147483647 w 365"/>
                <a:gd name="T57" fmla="*/ 2147483647 h 475"/>
                <a:gd name="T58" fmla="*/ 2147483647 w 365"/>
                <a:gd name="T59" fmla="*/ 2147483647 h 475"/>
                <a:gd name="T60" fmla="*/ 2147483647 w 365"/>
                <a:gd name="T61" fmla="*/ 2147483647 h 475"/>
                <a:gd name="T62" fmla="*/ 2147483647 w 365"/>
                <a:gd name="T63" fmla="*/ 2147483647 h 475"/>
                <a:gd name="T64" fmla="*/ 2147483647 w 365"/>
                <a:gd name="T65" fmla="*/ 2147483647 h 475"/>
                <a:gd name="T66" fmla="*/ 2147483647 w 365"/>
                <a:gd name="T67" fmla="*/ 2147483647 h 475"/>
                <a:gd name="T68" fmla="*/ 2147483647 w 365"/>
                <a:gd name="T69" fmla="*/ 2147483647 h 475"/>
                <a:gd name="T70" fmla="*/ 2147483647 w 365"/>
                <a:gd name="T71" fmla="*/ 2147483647 h 475"/>
                <a:gd name="T72" fmla="*/ 2147483647 w 365"/>
                <a:gd name="T73" fmla="*/ 2147483647 h 475"/>
                <a:gd name="T74" fmla="*/ 2147483647 w 365"/>
                <a:gd name="T75" fmla="*/ 2147483647 h 475"/>
                <a:gd name="T76" fmla="*/ 2147483647 w 365"/>
                <a:gd name="T77" fmla="*/ 2147483647 h 475"/>
                <a:gd name="T78" fmla="*/ 2147483647 w 365"/>
                <a:gd name="T79" fmla="*/ 2147483647 h 475"/>
                <a:gd name="T80" fmla="*/ 2147483647 w 365"/>
                <a:gd name="T81" fmla="*/ 2147483647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5"/>
                <a:gd name="T124" fmla="*/ 0 h 475"/>
                <a:gd name="T125" fmla="*/ 365 w 365"/>
                <a:gd name="T126" fmla="*/ 475 h 4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5" h="475">
                  <a:moveTo>
                    <a:pt x="266" y="149"/>
                  </a:moveTo>
                  <a:lnTo>
                    <a:pt x="266" y="149"/>
                  </a:lnTo>
                  <a:lnTo>
                    <a:pt x="255" y="150"/>
                  </a:lnTo>
                  <a:lnTo>
                    <a:pt x="244" y="151"/>
                  </a:lnTo>
                  <a:lnTo>
                    <a:pt x="233" y="153"/>
                  </a:lnTo>
                  <a:lnTo>
                    <a:pt x="224" y="157"/>
                  </a:lnTo>
                  <a:lnTo>
                    <a:pt x="214" y="160"/>
                  </a:lnTo>
                  <a:lnTo>
                    <a:pt x="206" y="164"/>
                  </a:lnTo>
                  <a:lnTo>
                    <a:pt x="197" y="168"/>
                  </a:lnTo>
                  <a:lnTo>
                    <a:pt x="189" y="174"/>
                  </a:lnTo>
                  <a:lnTo>
                    <a:pt x="176" y="184"/>
                  </a:lnTo>
                  <a:lnTo>
                    <a:pt x="164" y="196"/>
                  </a:lnTo>
                  <a:lnTo>
                    <a:pt x="154" y="208"/>
                  </a:lnTo>
                  <a:lnTo>
                    <a:pt x="147" y="220"/>
                  </a:lnTo>
                  <a:lnTo>
                    <a:pt x="147" y="0"/>
                  </a:lnTo>
                  <a:lnTo>
                    <a:pt x="139" y="2"/>
                  </a:lnTo>
                  <a:lnTo>
                    <a:pt x="0" y="19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21" y="45"/>
                  </a:lnTo>
                  <a:lnTo>
                    <a:pt x="32" y="47"/>
                  </a:lnTo>
                  <a:lnTo>
                    <a:pt x="42" y="51"/>
                  </a:lnTo>
                  <a:lnTo>
                    <a:pt x="45" y="53"/>
                  </a:lnTo>
                  <a:lnTo>
                    <a:pt x="48" y="55"/>
                  </a:lnTo>
                  <a:lnTo>
                    <a:pt x="52" y="58"/>
                  </a:lnTo>
                  <a:lnTo>
                    <a:pt x="54" y="62"/>
                  </a:lnTo>
                  <a:lnTo>
                    <a:pt x="57" y="71"/>
                  </a:lnTo>
                  <a:lnTo>
                    <a:pt x="58" y="83"/>
                  </a:lnTo>
                  <a:lnTo>
                    <a:pt x="59" y="98"/>
                  </a:lnTo>
                  <a:lnTo>
                    <a:pt x="59" y="475"/>
                  </a:lnTo>
                  <a:lnTo>
                    <a:pt x="147" y="475"/>
                  </a:lnTo>
                  <a:lnTo>
                    <a:pt x="147" y="313"/>
                  </a:lnTo>
                  <a:lnTo>
                    <a:pt x="147" y="302"/>
                  </a:lnTo>
                  <a:lnTo>
                    <a:pt x="149" y="291"/>
                  </a:lnTo>
                  <a:lnTo>
                    <a:pt x="151" y="281"/>
                  </a:lnTo>
                  <a:lnTo>
                    <a:pt x="154" y="271"/>
                  </a:lnTo>
                  <a:lnTo>
                    <a:pt x="158" y="261"/>
                  </a:lnTo>
                  <a:lnTo>
                    <a:pt x="163" y="253"/>
                  </a:lnTo>
                  <a:lnTo>
                    <a:pt x="168" y="244"/>
                  </a:lnTo>
                  <a:lnTo>
                    <a:pt x="173" y="237"/>
                  </a:lnTo>
                  <a:lnTo>
                    <a:pt x="180" y="230"/>
                  </a:lnTo>
                  <a:lnTo>
                    <a:pt x="186" y="224"/>
                  </a:lnTo>
                  <a:lnTo>
                    <a:pt x="193" y="220"/>
                  </a:lnTo>
                  <a:lnTo>
                    <a:pt x="200" y="214"/>
                  </a:lnTo>
                  <a:lnTo>
                    <a:pt x="208" y="211"/>
                  </a:lnTo>
                  <a:lnTo>
                    <a:pt x="214" y="209"/>
                  </a:lnTo>
                  <a:lnTo>
                    <a:pt x="222" y="207"/>
                  </a:lnTo>
                  <a:lnTo>
                    <a:pt x="229" y="207"/>
                  </a:lnTo>
                  <a:lnTo>
                    <a:pt x="238" y="207"/>
                  </a:lnTo>
                  <a:lnTo>
                    <a:pt x="245" y="208"/>
                  </a:lnTo>
                  <a:lnTo>
                    <a:pt x="251" y="210"/>
                  </a:lnTo>
                  <a:lnTo>
                    <a:pt x="257" y="213"/>
                  </a:lnTo>
                  <a:lnTo>
                    <a:pt x="262" y="216"/>
                  </a:lnTo>
                  <a:lnTo>
                    <a:pt x="265" y="220"/>
                  </a:lnTo>
                  <a:lnTo>
                    <a:pt x="269" y="224"/>
                  </a:lnTo>
                  <a:lnTo>
                    <a:pt x="272" y="229"/>
                  </a:lnTo>
                  <a:lnTo>
                    <a:pt x="275" y="240"/>
                  </a:lnTo>
                  <a:lnTo>
                    <a:pt x="277" y="251"/>
                  </a:lnTo>
                  <a:lnTo>
                    <a:pt x="277" y="264"/>
                  </a:lnTo>
                  <a:lnTo>
                    <a:pt x="277" y="275"/>
                  </a:lnTo>
                  <a:lnTo>
                    <a:pt x="277" y="475"/>
                  </a:lnTo>
                  <a:lnTo>
                    <a:pt x="365" y="475"/>
                  </a:lnTo>
                  <a:lnTo>
                    <a:pt x="365" y="266"/>
                  </a:lnTo>
                  <a:lnTo>
                    <a:pt x="365" y="251"/>
                  </a:lnTo>
                  <a:lnTo>
                    <a:pt x="364" y="232"/>
                  </a:lnTo>
                  <a:lnTo>
                    <a:pt x="363" y="223"/>
                  </a:lnTo>
                  <a:lnTo>
                    <a:pt x="360" y="213"/>
                  </a:lnTo>
                  <a:lnTo>
                    <a:pt x="357" y="204"/>
                  </a:lnTo>
                  <a:lnTo>
                    <a:pt x="353" y="194"/>
                  </a:lnTo>
                  <a:lnTo>
                    <a:pt x="348" y="185"/>
                  </a:lnTo>
                  <a:lnTo>
                    <a:pt x="341" y="177"/>
                  </a:lnTo>
                  <a:lnTo>
                    <a:pt x="333" y="169"/>
                  </a:lnTo>
                  <a:lnTo>
                    <a:pt x="323" y="163"/>
                  </a:lnTo>
                  <a:lnTo>
                    <a:pt x="312" y="158"/>
                  </a:lnTo>
                  <a:lnTo>
                    <a:pt x="300" y="153"/>
                  </a:lnTo>
                  <a:lnTo>
                    <a:pt x="284" y="150"/>
                  </a:lnTo>
                  <a:lnTo>
                    <a:pt x="266" y="149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9" name="Freeform 38"/>
            <p:cNvSpPr>
              <a:spLocks noEditPoints="1"/>
            </p:cNvSpPr>
            <p:nvPr/>
          </p:nvSpPr>
          <p:spPr bwMode="auto">
            <a:xfrm>
              <a:off x="7850188" y="949204"/>
              <a:ext cx="114300" cy="120650"/>
            </a:xfrm>
            <a:custGeom>
              <a:avLst/>
              <a:gdLst>
                <a:gd name="T0" fmla="*/ 2147483647 w 310"/>
                <a:gd name="T1" fmla="*/ 2147483647 h 334"/>
                <a:gd name="T2" fmla="*/ 2147483647 w 310"/>
                <a:gd name="T3" fmla="*/ 2147483647 h 334"/>
                <a:gd name="T4" fmla="*/ 2147483647 w 310"/>
                <a:gd name="T5" fmla="*/ 2147483647 h 334"/>
                <a:gd name="T6" fmla="*/ 2147483647 w 310"/>
                <a:gd name="T7" fmla="*/ 2147483647 h 334"/>
                <a:gd name="T8" fmla="*/ 2147483647 w 310"/>
                <a:gd name="T9" fmla="*/ 2147483647 h 334"/>
                <a:gd name="T10" fmla="*/ 2147483647 w 310"/>
                <a:gd name="T11" fmla="*/ 2147483647 h 334"/>
                <a:gd name="T12" fmla="*/ 2147483647 w 310"/>
                <a:gd name="T13" fmla="*/ 2147483647 h 334"/>
                <a:gd name="T14" fmla="*/ 2147483647 w 310"/>
                <a:gd name="T15" fmla="*/ 2147483647 h 334"/>
                <a:gd name="T16" fmla="*/ 2147483647 w 310"/>
                <a:gd name="T17" fmla="*/ 2147483647 h 334"/>
                <a:gd name="T18" fmla="*/ 2147483647 w 310"/>
                <a:gd name="T19" fmla="*/ 2147483647 h 334"/>
                <a:gd name="T20" fmla="*/ 2147483647 w 310"/>
                <a:gd name="T21" fmla="*/ 2147483647 h 334"/>
                <a:gd name="T22" fmla="*/ 2147483647 w 310"/>
                <a:gd name="T23" fmla="*/ 2147483647 h 334"/>
                <a:gd name="T24" fmla="*/ 2147483647 w 310"/>
                <a:gd name="T25" fmla="*/ 2147483647 h 334"/>
                <a:gd name="T26" fmla="*/ 2147483647 w 310"/>
                <a:gd name="T27" fmla="*/ 2147483647 h 334"/>
                <a:gd name="T28" fmla="*/ 2147483647 w 310"/>
                <a:gd name="T29" fmla="*/ 2147483647 h 334"/>
                <a:gd name="T30" fmla="*/ 2147483647 w 310"/>
                <a:gd name="T31" fmla="*/ 2147483647 h 334"/>
                <a:gd name="T32" fmla="*/ 2147483647 w 310"/>
                <a:gd name="T33" fmla="*/ 2147483647 h 334"/>
                <a:gd name="T34" fmla="*/ 2147483647 w 310"/>
                <a:gd name="T35" fmla="*/ 2147483647 h 334"/>
                <a:gd name="T36" fmla="*/ 2147483647 w 310"/>
                <a:gd name="T37" fmla="*/ 2147483647 h 334"/>
                <a:gd name="T38" fmla="*/ 2147483647 w 310"/>
                <a:gd name="T39" fmla="*/ 2147483647 h 334"/>
                <a:gd name="T40" fmla="*/ 2147483647 w 310"/>
                <a:gd name="T41" fmla="*/ 2147483647 h 334"/>
                <a:gd name="T42" fmla="*/ 2147483647 w 310"/>
                <a:gd name="T43" fmla="*/ 2147483647 h 334"/>
                <a:gd name="T44" fmla="*/ 2147483647 w 310"/>
                <a:gd name="T45" fmla="*/ 2147483647 h 334"/>
                <a:gd name="T46" fmla="*/ 2147483647 w 310"/>
                <a:gd name="T47" fmla="*/ 0 h 334"/>
                <a:gd name="T48" fmla="*/ 2147483647 w 310"/>
                <a:gd name="T49" fmla="*/ 2147483647 h 334"/>
                <a:gd name="T50" fmla="*/ 2147483647 w 310"/>
                <a:gd name="T51" fmla="*/ 2147483647 h 334"/>
                <a:gd name="T52" fmla="*/ 2147483647 w 310"/>
                <a:gd name="T53" fmla="*/ 2147483647 h 334"/>
                <a:gd name="T54" fmla="*/ 2147483647 w 310"/>
                <a:gd name="T55" fmla="*/ 2147483647 h 334"/>
                <a:gd name="T56" fmla="*/ 2147483647 w 310"/>
                <a:gd name="T57" fmla="*/ 2147483647 h 334"/>
                <a:gd name="T58" fmla="*/ 2147483647 w 310"/>
                <a:gd name="T59" fmla="*/ 2147483647 h 334"/>
                <a:gd name="T60" fmla="*/ 2147483647 w 310"/>
                <a:gd name="T61" fmla="*/ 2147483647 h 334"/>
                <a:gd name="T62" fmla="*/ 0 w 310"/>
                <a:gd name="T63" fmla="*/ 2147483647 h 334"/>
                <a:gd name="T64" fmla="*/ 2147483647 w 310"/>
                <a:gd name="T65" fmla="*/ 2147483647 h 334"/>
                <a:gd name="T66" fmla="*/ 2147483647 w 310"/>
                <a:gd name="T67" fmla="*/ 2147483647 h 334"/>
                <a:gd name="T68" fmla="*/ 2147483647 w 310"/>
                <a:gd name="T69" fmla="*/ 2147483647 h 334"/>
                <a:gd name="T70" fmla="*/ 2147483647 w 310"/>
                <a:gd name="T71" fmla="*/ 2147483647 h 334"/>
                <a:gd name="T72" fmla="*/ 2147483647 w 310"/>
                <a:gd name="T73" fmla="*/ 2147483647 h 334"/>
                <a:gd name="T74" fmla="*/ 2147483647 w 310"/>
                <a:gd name="T75" fmla="*/ 2147483647 h 334"/>
                <a:gd name="T76" fmla="*/ 2147483647 w 310"/>
                <a:gd name="T77" fmla="*/ 2147483647 h 334"/>
                <a:gd name="T78" fmla="*/ 2147483647 w 310"/>
                <a:gd name="T79" fmla="*/ 2147483647 h 334"/>
                <a:gd name="T80" fmla="*/ 2147483647 w 310"/>
                <a:gd name="T81" fmla="*/ 2147483647 h 334"/>
                <a:gd name="T82" fmla="*/ 2147483647 w 310"/>
                <a:gd name="T83" fmla="*/ 2147483647 h 334"/>
                <a:gd name="T84" fmla="*/ 2147483647 w 310"/>
                <a:gd name="T85" fmla="*/ 2147483647 h 334"/>
                <a:gd name="T86" fmla="*/ 2147483647 w 310"/>
                <a:gd name="T87" fmla="*/ 2147483647 h 334"/>
                <a:gd name="T88" fmla="*/ 2147483647 w 310"/>
                <a:gd name="T89" fmla="*/ 2147483647 h 334"/>
                <a:gd name="T90" fmla="*/ 2147483647 w 310"/>
                <a:gd name="T91" fmla="*/ 2147483647 h 334"/>
                <a:gd name="T92" fmla="*/ 2147483647 w 310"/>
                <a:gd name="T93" fmla="*/ 2147483647 h 334"/>
                <a:gd name="T94" fmla="*/ 2147483647 w 310"/>
                <a:gd name="T95" fmla="*/ 2147483647 h 334"/>
                <a:gd name="T96" fmla="*/ 2147483647 w 310"/>
                <a:gd name="T97" fmla="*/ 2147483647 h 334"/>
                <a:gd name="T98" fmla="*/ 2147483647 w 310"/>
                <a:gd name="T99" fmla="*/ 2147483647 h 334"/>
                <a:gd name="T100" fmla="*/ 2147483647 w 310"/>
                <a:gd name="T101" fmla="*/ 2147483647 h 334"/>
                <a:gd name="T102" fmla="*/ 2147483647 w 310"/>
                <a:gd name="T103" fmla="*/ 2147483647 h 334"/>
                <a:gd name="T104" fmla="*/ 2147483647 w 310"/>
                <a:gd name="T105" fmla="*/ 2147483647 h 334"/>
                <a:gd name="T106" fmla="*/ 2147483647 w 310"/>
                <a:gd name="T107" fmla="*/ 2147483647 h 334"/>
                <a:gd name="T108" fmla="*/ 2147483647 w 310"/>
                <a:gd name="T109" fmla="*/ 2147483647 h 334"/>
                <a:gd name="T110" fmla="*/ 2147483647 w 310"/>
                <a:gd name="T111" fmla="*/ 2147483647 h 334"/>
                <a:gd name="T112" fmla="*/ 2147483647 w 310"/>
                <a:gd name="T113" fmla="*/ 2147483647 h 334"/>
                <a:gd name="T114" fmla="*/ 2147483647 w 310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0"/>
                <a:gd name="T175" fmla="*/ 0 h 334"/>
                <a:gd name="T176" fmla="*/ 310 w 310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0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5" y="51"/>
                  </a:lnTo>
                  <a:lnTo>
                    <a:pt x="209" y="56"/>
                  </a:lnTo>
                  <a:lnTo>
                    <a:pt x="215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1" y="100"/>
                  </a:lnTo>
                  <a:lnTo>
                    <a:pt x="96" y="100"/>
                  </a:lnTo>
                  <a:lnTo>
                    <a:pt x="97" y="91"/>
                  </a:lnTo>
                  <a:lnTo>
                    <a:pt x="101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6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3" y="35"/>
                  </a:lnTo>
                  <a:lnTo>
                    <a:pt x="162" y="35"/>
                  </a:lnTo>
                  <a:close/>
                  <a:moveTo>
                    <a:pt x="310" y="133"/>
                  </a:moveTo>
                  <a:lnTo>
                    <a:pt x="310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0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7" y="104"/>
                  </a:lnTo>
                  <a:lnTo>
                    <a:pt x="3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0" y="247"/>
                  </a:lnTo>
                  <a:lnTo>
                    <a:pt x="29" y="261"/>
                  </a:lnTo>
                  <a:lnTo>
                    <a:pt x="40" y="275"/>
                  </a:lnTo>
                  <a:lnTo>
                    <a:pt x="51" y="287"/>
                  </a:lnTo>
                  <a:lnTo>
                    <a:pt x="64" y="297"/>
                  </a:lnTo>
                  <a:lnTo>
                    <a:pt x="78" y="307"/>
                  </a:lnTo>
                  <a:lnTo>
                    <a:pt x="94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9" y="331"/>
                  </a:lnTo>
                  <a:lnTo>
                    <a:pt x="169" y="333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4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7" y="285"/>
                  </a:lnTo>
                  <a:lnTo>
                    <a:pt x="226" y="286"/>
                  </a:lnTo>
                  <a:lnTo>
                    <a:pt x="210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7" y="273"/>
                  </a:lnTo>
                  <a:lnTo>
                    <a:pt x="155" y="265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20" y="228"/>
                  </a:lnTo>
                  <a:lnTo>
                    <a:pt x="113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10" y="139"/>
                  </a:lnTo>
                  <a:lnTo>
                    <a:pt x="310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5834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59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79" y="426"/>
                  </a:lnTo>
                  <a:lnTo>
                    <a:pt x="191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5" y="420"/>
                  </a:lnTo>
                  <a:lnTo>
                    <a:pt x="235" y="381"/>
                  </a:lnTo>
                  <a:lnTo>
                    <a:pt x="228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1" name="Freeform 43"/>
            <p:cNvSpPr>
              <a:spLocks/>
            </p:cNvSpPr>
            <p:nvPr/>
          </p:nvSpPr>
          <p:spPr bwMode="auto">
            <a:xfrm>
              <a:off x="8045450" y="901579"/>
              <a:ext cx="192088" cy="166687"/>
            </a:xfrm>
            <a:custGeom>
              <a:avLst/>
              <a:gdLst>
                <a:gd name="T0" fmla="*/ 2147483647 w 525"/>
                <a:gd name="T1" fmla="*/ 0 h 455"/>
                <a:gd name="T2" fmla="*/ 2147483647 w 525"/>
                <a:gd name="T3" fmla="*/ 0 h 455"/>
                <a:gd name="T4" fmla="*/ 2147483647 w 525"/>
                <a:gd name="T5" fmla="*/ 0 h 455"/>
                <a:gd name="T6" fmla="*/ 2147483647 w 525"/>
                <a:gd name="T7" fmla="*/ 2147483647 h 455"/>
                <a:gd name="T8" fmla="*/ 2147483647 w 525"/>
                <a:gd name="T9" fmla="*/ 2147483647 h 455"/>
                <a:gd name="T10" fmla="*/ 2147483647 w 525"/>
                <a:gd name="T11" fmla="*/ 0 h 455"/>
                <a:gd name="T12" fmla="*/ 0 w 525"/>
                <a:gd name="T13" fmla="*/ 0 h 455"/>
                <a:gd name="T14" fmla="*/ 0 w 525"/>
                <a:gd name="T15" fmla="*/ 2147483647 h 455"/>
                <a:gd name="T16" fmla="*/ 2147483647 w 525"/>
                <a:gd name="T17" fmla="*/ 2147483647 h 455"/>
                <a:gd name="T18" fmla="*/ 2147483647 w 525"/>
                <a:gd name="T19" fmla="*/ 2147483647 h 455"/>
                <a:gd name="T20" fmla="*/ 2147483647 w 525"/>
                <a:gd name="T21" fmla="*/ 2147483647 h 455"/>
                <a:gd name="T22" fmla="*/ 2147483647 w 525"/>
                <a:gd name="T23" fmla="*/ 2147483647 h 455"/>
                <a:gd name="T24" fmla="*/ 2147483647 w 525"/>
                <a:gd name="T25" fmla="*/ 2147483647 h 455"/>
                <a:gd name="T26" fmla="*/ 2147483647 w 525"/>
                <a:gd name="T27" fmla="*/ 2147483647 h 455"/>
                <a:gd name="T28" fmla="*/ 2147483647 w 525"/>
                <a:gd name="T29" fmla="*/ 2147483647 h 455"/>
                <a:gd name="T30" fmla="*/ 2147483647 w 525"/>
                <a:gd name="T31" fmla="*/ 2147483647 h 455"/>
                <a:gd name="T32" fmla="*/ 2147483647 w 525"/>
                <a:gd name="T33" fmla="*/ 2147483647 h 455"/>
                <a:gd name="T34" fmla="*/ 2147483647 w 525"/>
                <a:gd name="T35" fmla="*/ 2147483647 h 455"/>
                <a:gd name="T36" fmla="*/ 2147483647 w 525"/>
                <a:gd name="T37" fmla="*/ 2147483647 h 455"/>
                <a:gd name="T38" fmla="*/ 2147483647 w 525"/>
                <a:gd name="T39" fmla="*/ 2147483647 h 455"/>
                <a:gd name="T40" fmla="*/ 2147483647 w 525"/>
                <a:gd name="T41" fmla="*/ 2147483647 h 455"/>
                <a:gd name="T42" fmla="*/ 2147483647 w 525"/>
                <a:gd name="T43" fmla="*/ 2147483647 h 455"/>
                <a:gd name="T44" fmla="*/ 2147483647 w 525"/>
                <a:gd name="T45" fmla="*/ 2147483647 h 455"/>
                <a:gd name="T46" fmla="*/ 2147483647 w 525"/>
                <a:gd name="T47" fmla="*/ 2147483647 h 455"/>
                <a:gd name="T48" fmla="*/ 2147483647 w 525"/>
                <a:gd name="T49" fmla="*/ 2147483647 h 455"/>
                <a:gd name="T50" fmla="*/ 2147483647 w 525"/>
                <a:gd name="T51" fmla="*/ 2147483647 h 455"/>
                <a:gd name="T52" fmla="*/ 2147483647 w 525"/>
                <a:gd name="T53" fmla="*/ 2147483647 h 455"/>
                <a:gd name="T54" fmla="*/ 2147483647 w 525"/>
                <a:gd name="T55" fmla="*/ 0 h 455"/>
                <a:gd name="T56" fmla="*/ 2147483647 w 525"/>
                <a:gd name="T57" fmla="*/ 0 h 4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5"/>
                <a:gd name="T88" fmla="*/ 0 h 455"/>
                <a:gd name="T89" fmla="*/ 525 w 525"/>
                <a:gd name="T90" fmla="*/ 455 h 4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5" h="455">
                  <a:moveTo>
                    <a:pt x="519" y="0"/>
                  </a:moveTo>
                  <a:lnTo>
                    <a:pt x="431" y="0"/>
                  </a:lnTo>
                  <a:lnTo>
                    <a:pt x="431" y="346"/>
                  </a:lnTo>
                  <a:lnTo>
                    <a:pt x="20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49" y="35"/>
                  </a:lnTo>
                  <a:lnTo>
                    <a:pt x="59" y="38"/>
                  </a:lnTo>
                  <a:lnTo>
                    <a:pt x="63" y="40"/>
                  </a:lnTo>
                  <a:lnTo>
                    <a:pt x="67" y="44"/>
                  </a:lnTo>
                  <a:lnTo>
                    <a:pt x="69" y="47"/>
                  </a:lnTo>
                  <a:lnTo>
                    <a:pt x="71" y="50"/>
                  </a:lnTo>
                  <a:lnTo>
                    <a:pt x="74" y="60"/>
                  </a:lnTo>
                  <a:lnTo>
                    <a:pt x="75" y="72"/>
                  </a:lnTo>
                  <a:lnTo>
                    <a:pt x="75" y="90"/>
                  </a:lnTo>
                  <a:lnTo>
                    <a:pt x="75" y="455"/>
                  </a:lnTo>
                  <a:lnTo>
                    <a:pt x="169" y="455"/>
                  </a:lnTo>
                  <a:lnTo>
                    <a:pt x="169" y="93"/>
                  </a:lnTo>
                  <a:lnTo>
                    <a:pt x="408" y="455"/>
                  </a:lnTo>
                  <a:lnTo>
                    <a:pt x="525" y="455"/>
                  </a:lnTo>
                  <a:lnTo>
                    <a:pt x="525" y="0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 noEditPoints="1"/>
            </p:cNvSpPr>
            <p:nvPr/>
          </p:nvSpPr>
          <p:spPr bwMode="auto">
            <a:xfrm>
              <a:off x="8267700" y="949204"/>
              <a:ext cx="112713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8"/>
                  </a:lnTo>
                  <a:lnTo>
                    <a:pt x="204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9"/>
                  </a:lnTo>
                  <a:lnTo>
                    <a:pt x="221" y="101"/>
                  </a:lnTo>
                  <a:lnTo>
                    <a:pt x="95" y="101"/>
                  </a:lnTo>
                  <a:lnTo>
                    <a:pt x="97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50"/>
                  </a:lnTo>
                  <a:lnTo>
                    <a:pt x="124" y="46"/>
                  </a:lnTo>
                  <a:lnTo>
                    <a:pt x="131" y="43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2" y="36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4"/>
                  </a:lnTo>
                  <a:lnTo>
                    <a:pt x="228" y="9"/>
                  </a:lnTo>
                  <a:lnTo>
                    <a:pt x="213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4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3" y="11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2"/>
                  </a:lnTo>
                  <a:lnTo>
                    <a:pt x="16" y="75"/>
                  </a:lnTo>
                  <a:lnTo>
                    <a:pt x="11" y="89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8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0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8" y="327"/>
                  </a:lnTo>
                  <a:lnTo>
                    <a:pt x="148" y="331"/>
                  </a:lnTo>
                  <a:lnTo>
                    <a:pt x="169" y="334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1" y="321"/>
                  </a:lnTo>
                  <a:lnTo>
                    <a:pt x="297" y="317"/>
                  </a:lnTo>
                  <a:lnTo>
                    <a:pt x="303" y="314"/>
                  </a:lnTo>
                  <a:lnTo>
                    <a:pt x="303" y="273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6"/>
                  </a:lnTo>
                  <a:lnTo>
                    <a:pt x="226" y="286"/>
                  </a:lnTo>
                  <a:lnTo>
                    <a:pt x="209" y="286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6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2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9"/>
                  </a:lnTo>
                  <a:lnTo>
                    <a:pt x="97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85359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60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80" y="426"/>
                  </a:lnTo>
                  <a:lnTo>
                    <a:pt x="192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6" y="420"/>
                  </a:lnTo>
                  <a:lnTo>
                    <a:pt x="236" y="381"/>
                  </a:lnTo>
                  <a:lnTo>
                    <a:pt x="229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8383588" y="950791"/>
              <a:ext cx="141287" cy="117475"/>
            </a:xfrm>
            <a:custGeom>
              <a:avLst/>
              <a:gdLst>
                <a:gd name="T0" fmla="*/ 2147483647 w 387"/>
                <a:gd name="T1" fmla="*/ 2147483647 h 319"/>
                <a:gd name="T2" fmla="*/ 2147483647 w 387"/>
                <a:gd name="T3" fmla="*/ 0 h 319"/>
                <a:gd name="T4" fmla="*/ 2147483647 w 387"/>
                <a:gd name="T5" fmla="*/ 0 h 319"/>
                <a:gd name="T6" fmla="*/ 2147483647 w 387"/>
                <a:gd name="T7" fmla="*/ 2147483647 h 319"/>
                <a:gd name="T8" fmla="*/ 2147483647 w 387"/>
                <a:gd name="T9" fmla="*/ 0 h 319"/>
                <a:gd name="T10" fmla="*/ 0 w 387"/>
                <a:gd name="T11" fmla="*/ 0 h 319"/>
                <a:gd name="T12" fmla="*/ 0 w 387"/>
                <a:gd name="T13" fmla="*/ 2147483647 h 319"/>
                <a:gd name="T14" fmla="*/ 2147483647 w 387"/>
                <a:gd name="T15" fmla="*/ 2147483647 h 319"/>
                <a:gd name="T16" fmla="*/ 2147483647 w 387"/>
                <a:gd name="T17" fmla="*/ 2147483647 h 319"/>
                <a:gd name="T18" fmla="*/ 2147483647 w 387"/>
                <a:gd name="T19" fmla="*/ 2147483647 h 319"/>
                <a:gd name="T20" fmla="*/ 2147483647 w 387"/>
                <a:gd name="T21" fmla="*/ 2147483647 h 319"/>
                <a:gd name="T22" fmla="*/ 2147483647 w 387"/>
                <a:gd name="T23" fmla="*/ 2147483647 h 319"/>
                <a:gd name="T24" fmla="*/ 2147483647 w 387"/>
                <a:gd name="T25" fmla="*/ 2147483647 h 319"/>
                <a:gd name="T26" fmla="*/ 2147483647 w 387"/>
                <a:gd name="T27" fmla="*/ 2147483647 h 319"/>
                <a:gd name="T28" fmla="*/ 2147483647 w 387"/>
                <a:gd name="T29" fmla="*/ 2147483647 h 319"/>
                <a:gd name="T30" fmla="*/ 2147483647 w 387"/>
                <a:gd name="T31" fmla="*/ 2147483647 h 319"/>
                <a:gd name="T32" fmla="*/ 2147483647 w 387"/>
                <a:gd name="T33" fmla="*/ 2147483647 h 319"/>
                <a:gd name="T34" fmla="*/ 2147483647 w 387"/>
                <a:gd name="T35" fmla="*/ 2147483647 h 319"/>
                <a:gd name="T36" fmla="*/ 2147483647 w 387"/>
                <a:gd name="T37" fmla="*/ 2147483647 h 319"/>
                <a:gd name="T38" fmla="*/ 2147483647 w 387"/>
                <a:gd name="T39" fmla="*/ 2147483647 h 319"/>
                <a:gd name="T40" fmla="*/ 2147483647 w 387"/>
                <a:gd name="T41" fmla="*/ 2147483647 h 319"/>
                <a:gd name="T42" fmla="*/ 2147483647 w 387"/>
                <a:gd name="T43" fmla="*/ 2147483647 h 319"/>
                <a:gd name="T44" fmla="*/ 2147483647 w 387"/>
                <a:gd name="T45" fmla="*/ 2147483647 h 319"/>
                <a:gd name="T46" fmla="*/ 2147483647 w 387"/>
                <a:gd name="T47" fmla="*/ 2147483647 h 319"/>
                <a:gd name="T48" fmla="*/ 2147483647 w 387"/>
                <a:gd name="T49" fmla="*/ 2147483647 h 3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7"/>
                <a:gd name="T76" fmla="*/ 0 h 319"/>
                <a:gd name="T77" fmla="*/ 387 w 387"/>
                <a:gd name="T78" fmla="*/ 319 h 3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7" h="319">
                  <a:moveTo>
                    <a:pt x="297" y="104"/>
                  </a:moveTo>
                  <a:lnTo>
                    <a:pt x="387" y="0"/>
                  </a:lnTo>
                  <a:lnTo>
                    <a:pt x="295" y="0"/>
                  </a:lnTo>
                  <a:lnTo>
                    <a:pt x="209" y="98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21" y="27"/>
                  </a:lnTo>
                  <a:lnTo>
                    <a:pt x="34" y="30"/>
                  </a:lnTo>
                  <a:lnTo>
                    <a:pt x="45" y="33"/>
                  </a:lnTo>
                  <a:lnTo>
                    <a:pt x="54" y="37"/>
                  </a:lnTo>
                  <a:lnTo>
                    <a:pt x="63" y="43"/>
                  </a:lnTo>
                  <a:lnTo>
                    <a:pt x="70" y="51"/>
                  </a:lnTo>
                  <a:lnTo>
                    <a:pt x="80" y="62"/>
                  </a:lnTo>
                  <a:lnTo>
                    <a:pt x="89" y="73"/>
                  </a:lnTo>
                  <a:lnTo>
                    <a:pt x="144" y="147"/>
                  </a:lnTo>
                  <a:lnTo>
                    <a:pt x="54" y="251"/>
                  </a:lnTo>
                  <a:lnTo>
                    <a:pt x="147" y="251"/>
                  </a:lnTo>
                  <a:lnTo>
                    <a:pt x="188" y="204"/>
                  </a:lnTo>
                  <a:lnTo>
                    <a:pt x="273" y="319"/>
                  </a:lnTo>
                  <a:lnTo>
                    <a:pt x="377" y="319"/>
                  </a:lnTo>
                  <a:lnTo>
                    <a:pt x="213" y="104"/>
                  </a:lnTo>
                  <a:lnTo>
                    <a:pt x="297" y="10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8521700" y="868241"/>
              <a:ext cx="76200" cy="47625"/>
            </a:xfrm>
            <a:custGeom>
              <a:avLst/>
              <a:gdLst>
                <a:gd name="T0" fmla="*/ 2147483647 w 205"/>
                <a:gd name="T1" fmla="*/ 2147483647 h 129"/>
                <a:gd name="T2" fmla="*/ 0 w 205"/>
                <a:gd name="T3" fmla="*/ 2147483647 h 129"/>
                <a:gd name="T4" fmla="*/ 2147483647 w 205"/>
                <a:gd name="T5" fmla="*/ 0 h 129"/>
                <a:gd name="T6" fmla="*/ 2147483647 w 205"/>
                <a:gd name="T7" fmla="*/ 0 h 129"/>
                <a:gd name="T8" fmla="*/ 2147483647 w 205"/>
                <a:gd name="T9" fmla="*/ 2147483647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129"/>
                <a:gd name="T17" fmla="*/ 205 w 205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129">
                  <a:moveTo>
                    <a:pt x="93" y="129"/>
                  </a:moveTo>
                  <a:lnTo>
                    <a:pt x="0" y="129"/>
                  </a:lnTo>
                  <a:lnTo>
                    <a:pt x="112" y="0"/>
                  </a:lnTo>
                  <a:lnTo>
                    <a:pt x="205" y="0"/>
                  </a:lnTo>
                  <a:lnTo>
                    <a:pt x="93" y="129"/>
                  </a:lnTo>
                  <a:close/>
                </a:path>
              </a:pathLst>
            </a:custGeom>
            <a:solidFill>
              <a:srgbClr val="FD001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324643" y="2763058"/>
            <a:ext cx="8502651" cy="109537"/>
            <a:chOff x="324643" y="2763058"/>
            <a:chExt cx="8502651" cy="109537"/>
          </a:xfrm>
        </p:grpSpPr>
        <p:sp>
          <p:nvSpPr>
            <p:cNvPr id="57" name="正方形/長方形 11"/>
            <p:cNvSpPr>
              <a:spLocks noChangeArrowheads="1"/>
            </p:cNvSpPr>
            <p:nvPr userDrawn="1"/>
          </p:nvSpPr>
          <p:spPr bwMode="auto">
            <a:xfrm>
              <a:off x="324644" y="2763058"/>
              <a:ext cx="8502650" cy="10953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58" name="グループ化 38"/>
            <p:cNvGrpSpPr/>
            <p:nvPr userDrawn="1"/>
          </p:nvGrpSpPr>
          <p:grpSpPr>
            <a:xfrm>
              <a:off x="324643" y="2763058"/>
              <a:ext cx="2178447" cy="109537"/>
              <a:chOff x="312738" y="2747963"/>
              <a:chExt cx="1970087" cy="109537"/>
            </a:xfrm>
          </p:grpSpPr>
          <p:sp>
            <p:nvSpPr>
              <p:cNvPr id="59" name="正方形/長方形 58"/>
              <p:cNvSpPr/>
              <p:nvPr/>
            </p:nvSpPr>
            <p:spPr bwMode="auto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D001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正方形/長方形 59"/>
              <p:cNvSpPr/>
              <p:nvPr/>
            </p:nvSpPr>
            <p:spPr bwMode="auto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63" name="図 6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728" y="550241"/>
            <a:ext cx="2606194" cy="370800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639" y="4134092"/>
            <a:ext cx="1292464" cy="7681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タイトル 32"/>
          <p:cNvSpPr>
            <a:spLocks noGrp="1"/>
          </p:cNvSpPr>
          <p:nvPr>
            <p:ph type="title" hasCustomPrompt="1"/>
          </p:nvPr>
        </p:nvSpPr>
        <p:spPr>
          <a:xfrm>
            <a:off x="550863" y="3171475"/>
            <a:ext cx="2076209" cy="4524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lang="en-US" altLang="ja-JP" b="1" smtClean="0">
                <a:ea typeface="HGPｺﾞｼｯｸE" pitchFamily="50" charset="-128"/>
                <a:cs typeface="Arial" charset="0"/>
              </a:defRPr>
            </a:lvl1pPr>
          </a:lstStyle>
          <a:p>
            <a:r>
              <a:rPr lang="en-US" altLang="ja-JP">
                <a:latin typeface="+mj-lt"/>
                <a:ea typeface="HGPｺﾞｼｯｸE" pitchFamily="50" charset="-128"/>
                <a:cs typeface="Arial" charset="0"/>
              </a:rPr>
              <a:t>chapter title</a:t>
            </a:r>
            <a:endParaRPr lang="ja-JP" altLang="en-US"/>
          </a:p>
        </p:txBody>
      </p:sp>
      <p:sp>
        <p:nvSpPr>
          <p:cNvPr id="32" name="スライド番号プレースホルダ 2"/>
          <p:cNvSpPr>
            <a:spLocks noGrp="1"/>
          </p:cNvSpPr>
          <p:nvPr>
            <p:ph type="sldNum" sz="quarter" idx="10"/>
          </p:nvPr>
        </p:nvSpPr>
        <p:spPr>
          <a:xfrm>
            <a:off x="8604250" y="6545263"/>
            <a:ext cx="488950" cy="3048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EEB045-78A2-4C4F-9A79-2ED20563712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34" name="グループ化 33"/>
          <p:cNvGrpSpPr/>
          <p:nvPr/>
        </p:nvGrpSpPr>
        <p:grpSpPr>
          <a:xfrm>
            <a:off x="6844506" y="547566"/>
            <a:ext cx="1982788" cy="569913"/>
            <a:chOff x="6642100" y="547566"/>
            <a:chExt cx="1982788" cy="569913"/>
          </a:xfrm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8099425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2147483647 w 781"/>
                <a:gd name="T47" fmla="*/ 2147483647 h 734"/>
                <a:gd name="T48" fmla="*/ 2147483647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4" y="0"/>
                  </a:moveTo>
                  <a:lnTo>
                    <a:pt x="194" y="0"/>
                  </a:lnTo>
                  <a:lnTo>
                    <a:pt x="194" y="293"/>
                  </a:lnTo>
                  <a:lnTo>
                    <a:pt x="586" y="293"/>
                  </a:lnTo>
                  <a:lnTo>
                    <a:pt x="586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6" y="734"/>
                  </a:lnTo>
                  <a:lnTo>
                    <a:pt x="586" y="411"/>
                  </a:lnTo>
                  <a:lnTo>
                    <a:pt x="526" y="411"/>
                  </a:lnTo>
                  <a:lnTo>
                    <a:pt x="390" y="411"/>
                  </a:lnTo>
                  <a:lnTo>
                    <a:pt x="194" y="411"/>
                  </a:lnTo>
                  <a:lnTo>
                    <a:pt x="194" y="734"/>
                  </a:lnTo>
                  <a:lnTo>
                    <a:pt x="0" y="734"/>
                  </a:lnTo>
                  <a:lnTo>
                    <a:pt x="1" y="367"/>
                  </a:lnTo>
                  <a:lnTo>
                    <a:pt x="1" y="115"/>
                  </a:lnTo>
                  <a:lnTo>
                    <a:pt x="0" y="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7207250" y="555504"/>
              <a:ext cx="288925" cy="268287"/>
            </a:xfrm>
            <a:custGeom>
              <a:avLst/>
              <a:gdLst>
                <a:gd name="T0" fmla="*/ 2147483647 w 788"/>
                <a:gd name="T1" fmla="*/ 0 h 734"/>
                <a:gd name="T2" fmla="*/ 2147483647 w 788"/>
                <a:gd name="T3" fmla="*/ 0 h 734"/>
                <a:gd name="T4" fmla="*/ 2147483647 w 788"/>
                <a:gd name="T5" fmla="*/ 2147483647 h 734"/>
                <a:gd name="T6" fmla="*/ 2147483647 w 788"/>
                <a:gd name="T7" fmla="*/ 2147483647 h 734"/>
                <a:gd name="T8" fmla="*/ 2147483647 w 788"/>
                <a:gd name="T9" fmla="*/ 2147483647 h 734"/>
                <a:gd name="T10" fmla="*/ 2147483647 w 788"/>
                <a:gd name="T11" fmla="*/ 2147483647 h 734"/>
                <a:gd name="T12" fmla="*/ 2147483647 w 788"/>
                <a:gd name="T13" fmla="*/ 2147483647 h 734"/>
                <a:gd name="T14" fmla="*/ 0 w 788"/>
                <a:gd name="T15" fmla="*/ 2147483647 h 734"/>
                <a:gd name="T16" fmla="*/ 0 w 788"/>
                <a:gd name="T17" fmla="*/ 2147483647 h 734"/>
                <a:gd name="T18" fmla="*/ 0 w 788"/>
                <a:gd name="T19" fmla="*/ 0 h 734"/>
                <a:gd name="T20" fmla="*/ 0 w 788"/>
                <a:gd name="T21" fmla="*/ 0 h 734"/>
                <a:gd name="T22" fmla="*/ 2147483647 w 788"/>
                <a:gd name="T23" fmla="*/ 0 h 7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8"/>
                <a:gd name="T37" fmla="*/ 0 h 734"/>
                <a:gd name="T38" fmla="*/ 788 w 788"/>
                <a:gd name="T39" fmla="*/ 734 h 7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8" h="734">
                  <a:moveTo>
                    <a:pt x="788" y="0"/>
                  </a:moveTo>
                  <a:lnTo>
                    <a:pt x="788" y="0"/>
                  </a:lnTo>
                  <a:lnTo>
                    <a:pt x="788" y="124"/>
                  </a:lnTo>
                  <a:lnTo>
                    <a:pt x="491" y="124"/>
                  </a:lnTo>
                  <a:lnTo>
                    <a:pt x="491" y="734"/>
                  </a:lnTo>
                  <a:lnTo>
                    <a:pt x="297" y="734"/>
                  </a:lnTo>
                  <a:lnTo>
                    <a:pt x="29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7" name="Freeform 9"/>
            <p:cNvSpPr>
              <a:spLocks noEditPoints="1"/>
            </p:cNvSpPr>
            <p:nvPr/>
          </p:nvSpPr>
          <p:spPr bwMode="auto">
            <a:xfrm>
              <a:off x="7434263" y="555504"/>
              <a:ext cx="338137" cy="268287"/>
            </a:xfrm>
            <a:custGeom>
              <a:avLst/>
              <a:gdLst>
                <a:gd name="T0" fmla="*/ 2147483647 w 924"/>
                <a:gd name="T1" fmla="*/ 2147483647 h 734"/>
                <a:gd name="T2" fmla="*/ 2147483647 w 924"/>
                <a:gd name="T3" fmla="*/ 2147483647 h 734"/>
                <a:gd name="T4" fmla="*/ 2147483647 w 924"/>
                <a:gd name="T5" fmla="*/ 2147483647 h 734"/>
                <a:gd name="T6" fmla="*/ 2147483647 w 924"/>
                <a:gd name="T7" fmla="*/ 2147483647 h 734"/>
                <a:gd name="T8" fmla="*/ 2147483647 w 924"/>
                <a:gd name="T9" fmla="*/ 2147483647 h 734"/>
                <a:gd name="T10" fmla="*/ 2147483647 w 924"/>
                <a:gd name="T11" fmla="*/ 2147483647 h 734"/>
                <a:gd name="T12" fmla="*/ 2147483647 w 924"/>
                <a:gd name="T13" fmla="*/ 2147483647 h 734"/>
                <a:gd name="T14" fmla="*/ 2147483647 w 924"/>
                <a:gd name="T15" fmla="*/ 2147483647 h 734"/>
                <a:gd name="T16" fmla="*/ 2147483647 w 924"/>
                <a:gd name="T17" fmla="*/ 2147483647 h 734"/>
                <a:gd name="T18" fmla="*/ 2147483647 w 924"/>
                <a:gd name="T19" fmla="*/ 2147483647 h 734"/>
                <a:gd name="T20" fmla="*/ 2147483647 w 924"/>
                <a:gd name="T21" fmla="*/ 2147483647 h 734"/>
                <a:gd name="T22" fmla="*/ 2147483647 w 924"/>
                <a:gd name="T23" fmla="*/ 2147483647 h 734"/>
                <a:gd name="T24" fmla="*/ 2147483647 w 924"/>
                <a:gd name="T25" fmla="*/ 2147483647 h 734"/>
                <a:gd name="T26" fmla="*/ 2147483647 w 924"/>
                <a:gd name="T27" fmla="*/ 2147483647 h 734"/>
                <a:gd name="T28" fmla="*/ 2147483647 w 924"/>
                <a:gd name="T29" fmla="*/ 2147483647 h 734"/>
                <a:gd name="T30" fmla="*/ 0 w 924"/>
                <a:gd name="T31" fmla="*/ 2147483647 h 734"/>
                <a:gd name="T32" fmla="*/ 2147483647 w 924"/>
                <a:gd name="T33" fmla="*/ 0 h 734"/>
                <a:gd name="T34" fmla="*/ 2147483647 w 924"/>
                <a:gd name="T35" fmla="*/ 0 h 734"/>
                <a:gd name="T36" fmla="*/ 2147483647 w 924"/>
                <a:gd name="T37" fmla="*/ 0 h 734"/>
                <a:gd name="T38" fmla="*/ 2147483647 w 924"/>
                <a:gd name="T39" fmla="*/ 0 h 734"/>
                <a:gd name="T40" fmla="*/ 2147483647 w 924"/>
                <a:gd name="T41" fmla="*/ 2147483647 h 7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4"/>
                <a:gd name="T64" fmla="*/ 0 h 734"/>
                <a:gd name="T65" fmla="*/ 924 w 924"/>
                <a:gd name="T66" fmla="*/ 734 h 7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4" h="734">
                  <a:moveTo>
                    <a:pt x="463" y="124"/>
                  </a:moveTo>
                  <a:lnTo>
                    <a:pt x="327" y="459"/>
                  </a:lnTo>
                  <a:lnTo>
                    <a:pt x="597" y="459"/>
                  </a:lnTo>
                  <a:lnTo>
                    <a:pt x="463" y="124"/>
                  </a:lnTo>
                  <a:close/>
                  <a:moveTo>
                    <a:pt x="924" y="734"/>
                  </a:moveTo>
                  <a:lnTo>
                    <a:pt x="924" y="734"/>
                  </a:lnTo>
                  <a:lnTo>
                    <a:pt x="708" y="734"/>
                  </a:lnTo>
                  <a:lnTo>
                    <a:pt x="644" y="576"/>
                  </a:lnTo>
                  <a:lnTo>
                    <a:pt x="280" y="576"/>
                  </a:lnTo>
                  <a:lnTo>
                    <a:pt x="249" y="655"/>
                  </a:lnTo>
                  <a:lnTo>
                    <a:pt x="228" y="709"/>
                  </a:lnTo>
                  <a:lnTo>
                    <a:pt x="217" y="734"/>
                  </a:lnTo>
                  <a:lnTo>
                    <a:pt x="0" y="734"/>
                  </a:lnTo>
                  <a:lnTo>
                    <a:pt x="343" y="0"/>
                  </a:lnTo>
                  <a:lnTo>
                    <a:pt x="463" y="0"/>
                  </a:lnTo>
                  <a:lnTo>
                    <a:pt x="581" y="0"/>
                  </a:lnTo>
                  <a:lnTo>
                    <a:pt x="924" y="73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8440738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6769100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0 w 781"/>
                <a:gd name="T47" fmla="*/ 2147483647 h 734"/>
                <a:gd name="T48" fmla="*/ 0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5" y="0"/>
                  </a:moveTo>
                  <a:lnTo>
                    <a:pt x="195" y="0"/>
                  </a:lnTo>
                  <a:lnTo>
                    <a:pt x="195" y="293"/>
                  </a:lnTo>
                  <a:lnTo>
                    <a:pt x="587" y="293"/>
                  </a:lnTo>
                  <a:lnTo>
                    <a:pt x="587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7" y="734"/>
                  </a:lnTo>
                  <a:lnTo>
                    <a:pt x="587" y="411"/>
                  </a:lnTo>
                  <a:lnTo>
                    <a:pt x="525" y="411"/>
                  </a:lnTo>
                  <a:lnTo>
                    <a:pt x="390" y="411"/>
                  </a:lnTo>
                  <a:lnTo>
                    <a:pt x="195" y="411"/>
                  </a:lnTo>
                  <a:lnTo>
                    <a:pt x="195" y="734"/>
                  </a:lnTo>
                  <a:lnTo>
                    <a:pt x="0" y="734"/>
                  </a:lnTo>
                  <a:lnTo>
                    <a:pt x="0" y="367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0" name="Rectangle 15"/>
            <p:cNvSpPr>
              <a:spLocks noChangeArrowheads="1"/>
            </p:cNvSpPr>
            <p:nvPr/>
          </p:nvSpPr>
          <p:spPr bwMode="auto">
            <a:xfrm>
              <a:off x="7110413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7759700" y="547566"/>
              <a:ext cx="303213" cy="282575"/>
            </a:xfrm>
            <a:custGeom>
              <a:avLst/>
              <a:gdLst>
                <a:gd name="T0" fmla="*/ 2147483647 w 828"/>
                <a:gd name="T1" fmla="*/ 2147483647 h 771"/>
                <a:gd name="T2" fmla="*/ 2147483647 w 828"/>
                <a:gd name="T3" fmla="*/ 2147483647 h 771"/>
                <a:gd name="T4" fmla="*/ 2147483647 w 828"/>
                <a:gd name="T5" fmla="*/ 2147483647 h 771"/>
                <a:gd name="T6" fmla="*/ 2147483647 w 828"/>
                <a:gd name="T7" fmla="*/ 2147483647 h 771"/>
                <a:gd name="T8" fmla="*/ 2147483647 w 828"/>
                <a:gd name="T9" fmla="*/ 2147483647 h 771"/>
                <a:gd name="T10" fmla="*/ 2147483647 w 828"/>
                <a:gd name="T11" fmla="*/ 2147483647 h 771"/>
                <a:gd name="T12" fmla="*/ 2147483647 w 828"/>
                <a:gd name="T13" fmla="*/ 2147483647 h 771"/>
                <a:gd name="T14" fmla="*/ 2147483647 w 828"/>
                <a:gd name="T15" fmla="*/ 2147483647 h 771"/>
                <a:gd name="T16" fmla="*/ 2147483647 w 828"/>
                <a:gd name="T17" fmla="*/ 2147483647 h 771"/>
                <a:gd name="T18" fmla="*/ 2147483647 w 828"/>
                <a:gd name="T19" fmla="*/ 2147483647 h 771"/>
                <a:gd name="T20" fmla="*/ 2147483647 w 828"/>
                <a:gd name="T21" fmla="*/ 2147483647 h 771"/>
                <a:gd name="T22" fmla="*/ 2147483647 w 828"/>
                <a:gd name="T23" fmla="*/ 2147483647 h 771"/>
                <a:gd name="T24" fmla="*/ 2147483647 w 828"/>
                <a:gd name="T25" fmla="*/ 2147483647 h 771"/>
                <a:gd name="T26" fmla="*/ 2147483647 w 828"/>
                <a:gd name="T27" fmla="*/ 2147483647 h 771"/>
                <a:gd name="T28" fmla="*/ 2147483647 w 828"/>
                <a:gd name="T29" fmla="*/ 2147483647 h 771"/>
                <a:gd name="T30" fmla="*/ 2147483647 w 828"/>
                <a:gd name="T31" fmla="*/ 2147483647 h 771"/>
                <a:gd name="T32" fmla="*/ 2147483647 w 828"/>
                <a:gd name="T33" fmla="*/ 2147483647 h 771"/>
                <a:gd name="T34" fmla="*/ 2147483647 w 828"/>
                <a:gd name="T35" fmla="*/ 2147483647 h 771"/>
                <a:gd name="T36" fmla="*/ 2147483647 w 828"/>
                <a:gd name="T37" fmla="*/ 2147483647 h 771"/>
                <a:gd name="T38" fmla="*/ 2147483647 w 828"/>
                <a:gd name="T39" fmla="*/ 2147483647 h 771"/>
                <a:gd name="T40" fmla="*/ 2147483647 w 828"/>
                <a:gd name="T41" fmla="*/ 2147483647 h 771"/>
                <a:gd name="T42" fmla="*/ 2147483647 w 828"/>
                <a:gd name="T43" fmla="*/ 2147483647 h 771"/>
                <a:gd name="T44" fmla="*/ 2147483647 w 828"/>
                <a:gd name="T45" fmla="*/ 2147483647 h 771"/>
                <a:gd name="T46" fmla="*/ 2147483647 w 828"/>
                <a:gd name="T47" fmla="*/ 2147483647 h 771"/>
                <a:gd name="T48" fmla="*/ 2147483647 w 828"/>
                <a:gd name="T49" fmla="*/ 2147483647 h 771"/>
                <a:gd name="T50" fmla="*/ 2147483647 w 828"/>
                <a:gd name="T51" fmla="*/ 2147483647 h 771"/>
                <a:gd name="T52" fmla="*/ 2147483647 w 828"/>
                <a:gd name="T53" fmla="*/ 2147483647 h 771"/>
                <a:gd name="T54" fmla="*/ 2147483647 w 828"/>
                <a:gd name="T55" fmla="*/ 2147483647 h 771"/>
                <a:gd name="T56" fmla="*/ 2147483647 w 828"/>
                <a:gd name="T57" fmla="*/ 2147483647 h 771"/>
                <a:gd name="T58" fmla="*/ 2147483647 w 828"/>
                <a:gd name="T59" fmla="*/ 2147483647 h 771"/>
                <a:gd name="T60" fmla="*/ 2147483647 w 828"/>
                <a:gd name="T61" fmla="*/ 2147483647 h 771"/>
                <a:gd name="T62" fmla="*/ 2147483647 w 828"/>
                <a:gd name="T63" fmla="*/ 2147483647 h 771"/>
                <a:gd name="T64" fmla="*/ 2147483647 w 828"/>
                <a:gd name="T65" fmla="*/ 2147483647 h 771"/>
                <a:gd name="T66" fmla="*/ 2147483647 w 828"/>
                <a:gd name="T67" fmla="*/ 2147483647 h 771"/>
                <a:gd name="T68" fmla="*/ 2147483647 w 828"/>
                <a:gd name="T69" fmla="*/ 2147483647 h 771"/>
                <a:gd name="T70" fmla="*/ 2147483647 w 828"/>
                <a:gd name="T71" fmla="*/ 2147483647 h 771"/>
                <a:gd name="T72" fmla="*/ 2147483647 w 828"/>
                <a:gd name="T73" fmla="*/ 2147483647 h 771"/>
                <a:gd name="T74" fmla="*/ 2147483647 w 828"/>
                <a:gd name="T75" fmla="*/ 2147483647 h 771"/>
                <a:gd name="T76" fmla="*/ 2147483647 w 828"/>
                <a:gd name="T77" fmla="*/ 2147483647 h 771"/>
                <a:gd name="T78" fmla="*/ 2147483647 w 828"/>
                <a:gd name="T79" fmla="*/ 2147483647 h 771"/>
                <a:gd name="T80" fmla="*/ 2147483647 w 828"/>
                <a:gd name="T81" fmla="*/ 2147483647 h 771"/>
                <a:gd name="T82" fmla="*/ 2147483647 w 828"/>
                <a:gd name="T83" fmla="*/ 2147483647 h 771"/>
                <a:gd name="T84" fmla="*/ 2147483647 w 828"/>
                <a:gd name="T85" fmla="*/ 2147483647 h 771"/>
                <a:gd name="T86" fmla="*/ 2147483647 w 828"/>
                <a:gd name="T87" fmla="*/ 2147483647 h 771"/>
                <a:gd name="T88" fmla="*/ 2147483647 w 828"/>
                <a:gd name="T89" fmla="*/ 2147483647 h 771"/>
                <a:gd name="T90" fmla="*/ 2147483647 w 828"/>
                <a:gd name="T91" fmla="*/ 2147483647 h 771"/>
                <a:gd name="T92" fmla="*/ 2147483647 w 828"/>
                <a:gd name="T93" fmla="*/ 2147483647 h 771"/>
                <a:gd name="T94" fmla="*/ 2147483647 w 828"/>
                <a:gd name="T95" fmla="*/ 2147483647 h 771"/>
                <a:gd name="T96" fmla="*/ 2147483647 w 828"/>
                <a:gd name="T97" fmla="*/ 2147483647 h 771"/>
                <a:gd name="T98" fmla="*/ 2147483647 w 828"/>
                <a:gd name="T99" fmla="*/ 2147483647 h 771"/>
                <a:gd name="T100" fmla="*/ 2147483647 w 828"/>
                <a:gd name="T101" fmla="*/ 2147483647 h 7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8"/>
                <a:gd name="T154" fmla="*/ 0 h 771"/>
                <a:gd name="T155" fmla="*/ 828 w 828"/>
                <a:gd name="T156" fmla="*/ 771 h 7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8" h="771">
                  <a:moveTo>
                    <a:pt x="27" y="550"/>
                  </a:moveTo>
                  <a:lnTo>
                    <a:pt x="27" y="550"/>
                  </a:lnTo>
                  <a:lnTo>
                    <a:pt x="21" y="530"/>
                  </a:lnTo>
                  <a:lnTo>
                    <a:pt x="15" y="512"/>
                  </a:lnTo>
                  <a:lnTo>
                    <a:pt x="11" y="493"/>
                  </a:lnTo>
                  <a:lnTo>
                    <a:pt x="7" y="474"/>
                  </a:lnTo>
                  <a:lnTo>
                    <a:pt x="5" y="453"/>
                  </a:lnTo>
                  <a:lnTo>
                    <a:pt x="2" y="434"/>
                  </a:lnTo>
                  <a:lnTo>
                    <a:pt x="1" y="414"/>
                  </a:lnTo>
                  <a:lnTo>
                    <a:pt x="0" y="394"/>
                  </a:lnTo>
                  <a:lnTo>
                    <a:pt x="1" y="365"/>
                  </a:lnTo>
                  <a:lnTo>
                    <a:pt x="3" y="336"/>
                  </a:lnTo>
                  <a:lnTo>
                    <a:pt x="7" y="308"/>
                  </a:lnTo>
                  <a:lnTo>
                    <a:pt x="12" y="280"/>
                  </a:lnTo>
                  <a:lnTo>
                    <a:pt x="18" y="253"/>
                  </a:lnTo>
                  <a:lnTo>
                    <a:pt x="27" y="228"/>
                  </a:lnTo>
                  <a:lnTo>
                    <a:pt x="38" y="203"/>
                  </a:lnTo>
                  <a:lnTo>
                    <a:pt x="50" y="180"/>
                  </a:lnTo>
                  <a:lnTo>
                    <a:pt x="66" y="156"/>
                  </a:lnTo>
                  <a:lnTo>
                    <a:pt x="84" y="135"/>
                  </a:lnTo>
                  <a:lnTo>
                    <a:pt x="102" y="114"/>
                  </a:lnTo>
                  <a:lnTo>
                    <a:pt x="122" y="95"/>
                  </a:lnTo>
                  <a:lnTo>
                    <a:pt x="143" y="78"/>
                  </a:lnTo>
                  <a:lnTo>
                    <a:pt x="167" y="63"/>
                  </a:lnTo>
                  <a:lnTo>
                    <a:pt x="192" y="50"/>
                  </a:lnTo>
                  <a:lnTo>
                    <a:pt x="217" y="40"/>
                  </a:lnTo>
                  <a:lnTo>
                    <a:pt x="243" y="31"/>
                  </a:lnTo>
                  <a:lnTo>
                    <a:pt x="268" y="22"/>
                  </a:lnTo>
                  <a:lnTo>
                    <a:pt x="295" y="16"/>
                  </a:lnTo>
                  <a:lnTo>
                    <a:pt x="322" y="11"/>
                  </a:lnTo>
                  <a:lnTo>
                    <a:pt x="350" y="6"/>
                  </a:lnTo>
                  <a:lnTo>
                    <a:pt x="376" y="3"/>
                  </a:lnTo>
                  <a:lnTo>
                    <a:pt x="405" y="1"/>
                  </a:lnTo>
                  <a:lnTo>
                    <a:pt x="433" y="0"/>
                  </a:lnTo>
                  <a:lnTo>
                    <a:pt x="465" y="1"/>
                  </a:lnTo>
                  <a:lnTo>
                    <a:pt x="497" y="4"/>
                  </a:lnTo>
                  <a:lnTo>
                    <a:pt x="529" y="9"/>
                  </a:lnTo>
                  <a:lnTo>
                    <a:pt x="560" y="14"/>
                  </a:lnTo>
                  <a:lnTo>
                    <a:pt x="590" y="21"/>
                  </a:lnTo>
                  <a:lnTo>
                    <a:pt x="620" y="30"/>
                  </a:lnTo>
                  <a:lnTo>
                    <a:pt x="650" y="41"/>
                  </a:lnTo>
                  <a:lnTo>
                    <a:pt x="678" y="52"/>
                  </a:lnTo>
                  <a:lnTo>
                    <a:pt x="691" y="59"/>
                  </a:lnTo>
                  <a:lnTo>
                    <a:pt x="703" y="65"/>
                  </a:lnTo>
                  <a:lnTo>
                    <a:pt x="715" y="73"/>
                  </a:lnTo>
                  <a:lnTo>
                    <a:pt x="727" y="81"/>
                  </a:lnTo>
                  <a:lnTo>
                    <a:pt x="739" y="90"/>
                  </a:lnTo>
                  <a:lnTo>
                    <a:pt x="748" y="99"/>
                  </a:lnTo>
                  <a:lnTo>
                    <a:pt x="759" y="109"/>
                  </a:lnTo>
                  <a:lnTo>
                    <a:pt x="767" y="120"/>
                  </a:lnTo>
                  <a:lnTo>
                    <a:pt x="776" y="130"/>
                  </a:lnTo>
                  <a:lnTo>
                    <a:pt x="785" y="142"/>
                  </a:lnTo>
                  <a:lnTo>
                    <a:pt x="792" y="155"/>
                  </a:lnTo>
                  <a:lnTo>
                    <a:pt x="798" y="168"/>
                  </a:lnTo>
                  <a:lnTo>
                    <a:pt x="804" y="181"/>
                  </a:lnTo>
                  <a:lnTo>
                    <a:pt x="809" y="194"/>
                  </a:lnTo>
                  <a:lnTo>
                    <a:pt x="813" y="207"/>
                  </a:lnTo>
                  <a:lnTo>
                    <a:pt x="817" y="221"/>
                  </a:lnTo>
                  <a:lnTo>
                    <a:pt x="821" y="245"/>
                  </a:lnTo>
                  <a:lnTo>
                    <a:pt x="824" y="268"/>
                  </a:lnTo>
                  <a:lnTo>
                    <a:pt x="620" y="268"/>
                  </a:lnTo>
                  <a:lnTo>
                    <a:pt x="619" y="253"/>
                  </a:lnTo>
                  <a:lnTo>
                    <a:pt x="617" y="240"/>
                  </a:lnTo>
                  <a:lnTo>
                    <a:pt x="614" y="226"/>
                  </a:lnTo>
                  <a:lnTo>
                    <a:pt x="609" y="212"/>
                  </a:lnTo>
                  <a:lnTo>
                    <a:pt x="603" y="197"/>
                  </a:lnTo>
                  <a:lnTo>
                    <a:pt x="594" y="183"/>
                  </a:lnTo>
                  <a:lnTo>
                    <a:pt x="585" y="170"/>
                  </a:lnTo>
                  <a:lnTo>
                    <a:pt x="574" y="159"/>
                  </a:lnTo>
                  <a:lnTo>
                    <a:pt x="561" y="149"/>
                  </a:lnTo>
                  <a:lnTo>
                    <a:pt x="547" y="140"/>
                  </a:lnTo>
                  <a:lnTo>
                    <a:pt x="533" y="133"/>
                  </a:lnTo>
                  <a:lnTo>
                    <a:pt x="519" y="127"/>
                  </a:lnTo>
                  <a:lnTo>
                    <a:pt x="497" y="122"/>
                  </a:lnTo>
                  <a:lnTo>
                    <a:pt x="477" y="118"/>
                  </a:lnTo>
                  <a:lnTo>
                    <a:pt x="455" y="115"/>
                  </a:lnTo>
                  <a:lnTo>
                    <a:pt x="433" y="114"/>
                  </a:lnTo>
                  <a:lnTo>
                    <a:pt x="408" y="115"/>
                  </a:lnTo>
                  <a:lnTo>
                    <a:pt x="384" y="119"/>
                  </a:lnTo>
                  <a:lnTo>
                    <a:pt x="359" y="124"/>
                  </a:lnTo>
                  <a:lnTo>
                    <a:pt x="337" y="130"/>
                  </a:lnTo>
                  <a:lnTo>
                    <a:pt x="319" y="139"/>
                  </a:lnTo>
                  <a:lnTo>
                    <a:pt x="302" y="149"/>
                  </a:lnTo>
                  <a:lnTo>
                    <a:pt x="286" y="159"/>
                  </a:lnTo>
                  <a:lnTo>
                    <a:pt x="272" y="172"/>
                  </a:lnTo>
                  <a:lnTo>
                    <a:pt x="259" y="187"/>
                  </a:lnTo>
                  <a:lnTo>
                    <a:pt x="248" y="203"/>
                  </a:lnTo>
                  <a:lnTo>
                    <a:pt x="239" y="220"/>
                  </a:lnTo>
                  <a:lnTo>
                    <a:pt x="231" y="238"/>
                  </a:lnTo>
                  <a:lnTo>
                    <a:pt x="225" y="257"/>
                  </a:lnTo>
                  <a:lnTo>
                    <a:pt x="219" y="276"/>
                  </a:lnTo>
                  <a:lnTo>
                    <a:pt x="215" y="294"/>
                  </a:lnTo>
                  <a:lnTo>
                    <a:pt x="211" y="313"/>
                  </a:lnTo>
                  <a:lnTo>
                    <a:pt x="208" y="334"/>
                  </a:lnTo>
                  <a:lnTo>
                    <a:pt x="205" y="353"/>
                  </a:lnTo>
                  <a:lnTo>
                    <a:pt x="204" y="373"/>
                  </a:lnTo>
                  <a:lnTo>
                    <a:pt x="204" y="394"/>
                  </a:lnTo>
                  <a:lnTo>
                    <a:pt x="204" y="410"/>
                  </a:lnTo>
                  <a:lnTo>
                    <a:pt x="205" y="427"/>
                  </a:lnTo>
                  <a:lnTo>
                    <a:pt x="209" y="459"/>
                  </a:lnTo>
                  <a:lnTo>
                    <a:pt x="215" y="491"/>
                  </a:lnTo>
                  <a:lnTo>
                    <a:pt x="223" y="522"/>
                  </a:lnTo>
                  <a:lnTo>
                    <a:pt x="229" y="541"/>
                  </a:lnTo>
                  <a:lnTo>
                    <a:pt x="239" y="560"/>
                  </a:lnTo>
                  <a:lnTo>
                    <a:pt x="249" y="577"/>
                  </a:lnTo>
                  <a:lnTo>
                    <a:pt x="262" y="592"/>
                  </a:lnTo>
                  <a:lnTo>
                    <a:pt x="277" y="606"/>
                  </a:lnTo>
                  <a:lnTo>
                    <a:pt x="293" y="619"/>
                  </a:lnTo>
                  <a:lnTo>
                    <a:pt x="310" y="630"/>
                  </a:lnTo>
                  <a:lnTo>
                    <a:pt x="328" y="638"/>
                  </a:lnTo>
                  <a:lnTo>
                    <a:pt x="354" y="646"/>
                  </a:lnTo>
                  <a:lnTo>
                    <a:pt x="380" y="652"/>
                  </a:lnTo>
                  <a:lnTo>
                    <a:pt x="405" y="656"/>
                  </a:lnTo>
                  <a:lnTo>
                    <a:pt x="419" y="657"/>
                  </a:lnTo>
                  <a:lnTo>
                    <a:pt x="433" y="658"/>
                  </a:lnTo>
                  <a:lnTo>
                    <a:pt x="457" y="657"/>
                  </a:lnTo>
                  <a:lnTo>
                    <a:pt x="479" y="653"/>
                  </a:lnTo>
                  <a:lnTo>
                    <a:pt x="501" y="649"/>
                  </a:lnTo>
                  <a:lnTo>
                    <a:pt x="523" y="644"/>
                  </a:lnTo>
                  <a:lnTo>
                    <a:pt x="537" y="638"/>
                  </a:lnTo>
                  <a:lnTo>
                    <a:pt x="549" y="631"/>
                  </a:lnTo>
                  <a:lnTo>
                    <a:pt x="562" y="623"/>
                  </a:lnTo>
                  <a:lnTo>
                    <a:pt x="573" y="614"/>
                  </a:lnTo>
                  <a:lnTo>
                    <a:pt x="584" y="604"/>
                  </a:lnTo>
                  <a:lnTo>
                    <a:pt x="593" y="592"/>
                  </a:lnTo>
                  <a:lnTo>
                    <a:pt x="601" y="581"/>
                  </a:lnTo>
                  <a:lnTo>
                    <a:pt x="607" y="567"/>
                  </a:lnTo>
                  <a:lnTo>
                    <a:pt x="615" y="549"/>
                  </a:lnTo>
                  <a:lnTo>
                    <a:pt x="620" y="529"/>
                  </a:lnTo>
                  <a:lnTo>
                    <a:pt x="622" y="509"/>
                  </a:lnTo>
                  <a:lnTo>
                    <a:pt x="623" y="489"/>
                  </a:lnTo>
                  <a:lnTo>
                    <a:pt x="828" y="489"/>
                  </a:lnTo>
                  <a:lnTo>
                    <a:pt x="827" y="506"/>
                  </a:lnTo>
                  <a:lnTo>
                    <a:pt x="825" y="524"/>
                  </a:lnTo>
                  <a:lnTo>
                    <a:pt x="822" y="541"/>
                  </a:lnTo>
                  <a:lnTo>
                    <a:pt x="819" y="558"/>
                  </a:lnTo>
                  <a:lnTo>
                    <a:pt x="815" y="571"/>
                  </a:lnTo>
                  <a:lnTo>
                    <a:pt x="810" y="585"/>
                  </a:lnTo>
                  <a:lnTo>
                    <a:pt x="805" y="598"/>
                  </a:lnTo>
                  <a:lnTo>
                    <a:pt x="800" y="610"/>
                  </a:lnTo>
                  <a:lnTo>
                    <a:pt x="793" y="622"/>
                  </a:lnTo>
                  <a:lnTo>
                    <a:pt x="786" y="634"/>
                  </a:lnTo>
                  <a:lnTo>
                    <a:pt x="778" y="645"/>
                  </a:lnTo>
                  <a:lnTo>
                    <a:pt x="770" y="656"/>
                  </a:lnTo>
                  <a:lnTo>
                    <a:pt x="760" y="666"/>
                  </a:lnTo>
                  <a:lnTo>
                    <a:pt x="750" y="676"/>
                  </a:lnTo>
                  <a:lnTo>
                    <a:pt x="741" y="684"/>
                  </a:lnTo>
                  <a:lnTo>
                    <a:pt x="730" y="693"/>
                  </a:lnTo>
                  <a:lnTo>
                    <a:pt x="718" y="700"/>
                  </a:lnTo>
                  <a:lnTo>
                    <a:pt x="708" y="708"/>
                  </a:lnTo>
                  <a:lnTo>
                    <a:pt x="695" y="714"/>
                  </a:lnTo>
                  <a:lnTo>
                    <a:pt x="683" y="720"/>
                  </a:lnTo>
                  <a:lnTo>
                    <a:pt x="653" y="731"/>
                  </a:lnTo>
                  <a:lnTo>
                    <a:pt x="623" y="741"/>
                  </a:lnTo>
                  <a:lnTo>
                    <a:pt x="593" y="751"/>
                  </a:lnTo>
                  <a:lnTo>
                    <a:pt x="562" y="757"/>
                  </a:lnTo>
                  <a:lnTo>
                    <a:pt x="530" y="764"/>
                  </a:lnTo>
                  <a:lnTo>
                    <a:pt x="498" y="768"/>
                  </a:lnTo>
                  <a:lnTo>
                    <a:pt x="466" y="770"/>
                  </a:lnTo>
                  <a:lnTo>
                    <a:pt x="433" y="771"/>
                  </a:lnTo>
                  <a:lnTo>
                    <a:pt x="407" y="770"/>
                  </a:lnTo>
                  <a:lnTo>
                    <a:pt x="382" y="769"/>
                  </a:lnTo>
                  <a:lnTo>
                    <a:pt x="357" y="767"/>
                  </a:lnTo>
                  <a:lnTo>
                    <a:pt x="332" y="764"/>
                  </a:lnTo>
                  <a:lnTo>
                    <a:pt x="307" y="759"/>
                  </a:lnTo>
                  <a:lnTo>
                    <a:pt x="283" y="754"/>
                  </a:lnTo>
                  <a:lnTo>
                    <a:pt x="259" y="748"/>
                  </a:lnTo>
                  <a:lnTo>
                    <a:pt x="235" y="741"/>
                  </a:lnTo>
                  <a:lnTo>
                    <a:pt x="218" y="735"/>
                  </a:lnTo>
                  <a:lnTo>
                    <a:pt x="201" y="727"/>
                  </a:lnTo>
                  <a:lnTo>
                    <a:pt x="184" y="720"/>
                  </a:lnTo>
                  <a:lnTo>
                    <a:pt x="168" y="711"/>
                  </a:lnTo>
                  <a:lnTo>
                    <a:pt x="152" y="702"/>
                  </a:lnTo>
                  <a:lnTo>
                    <a:pt x="137" y="692"/>
                  </a:lnTo>
                  <a:lnTo>
                    <a:pt x="122" y="680"/>
                  </a:lnTo>
                  <a:lnTo>
                    <a:pt x="108" y="668"/>
                  </a:lnTo>
                  <a:lnTo>
                    <a:pt x="94" y="657"/>
                  </a:lnTo>
                  <a:lnTo>
                    <a:pt x="83" y="643"/>
                  </a:lnTo>
                  <a:lnTo>
                    <a:pt x="71" y="629"/>
                  </a:lnTo>
                  <a:lnTo>
                    <a:pt x="60" y="614"/>
                  </a:lnTo>
                  <a:lnTo>
                    <a:pt x="49" y="599"/>
                  </a:lnTo>
                  <a:lnTo>
                    <a:pt x="41" y="583"/>
                  </a:lnTo>
                  <a:lnTo>
                    <a:pt x="33" y="567"/>
                  </a:lnTo>
                  <a:lnTo>
                    <a:pt x="27" y="55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2" name="Freeform 18"/>
            <p:cNvSpPr>
              <a:spLocks/>
            </p:cNvSpPr>
            <p:nvPr/>
          </p:nvSpPr>
          <p:spPr bwMode="auto">
            <a:xfrm>
              <a:off x="6642100" y="898404"/>
              <a:ext cx="65088" cy="169862"/>
            </a:xfrm>
            <a:custGeom>
              <a:avLst/>
              <a:gdLst>
                <a:gd name="T0" fmla="*/ 2147483647 w 180"/>
                <a:gd name="T1" fmla="*/ 2147483647 h 464"/>
                <a:gd name="T2" fmla="*/ 0 w 180"/>
                <a:gd name="T3" fmla="*/ 2147483647 h 464"/>
                <a:gd name="T4" fmla="*/ 0 w 180"/>
                <a:gd name="T5" fmla="*/ 2147483647 h 464"/>
                <a:gd name="T6" fmla="*/ 2147483647 w 180"/>
                <a:gd name="T7" fmla="*/ 2147483647 h 464"/>
                <a:gd name="T8" fmla="*/ 2147483647 w 180"/>
                <a:gd name="T9" fmla="*/ 2147483647 h 464"/>
                <a:gd name="T10" fmla="*/ 2147483647 w 180"/>
                <a:gd name="T11" fmla="*/ 2147483647 h 464"/>
                <a:gd name="T12" fmla="*/ 2147483647 w 180"/>
                <a:gd name="T13" fmla="*/ 2147483647 h 464"/>
                <a:gd name="T14" fmla="*/ 2147483647 w 180"/>
                <a:gd name="T15" fmla="*/ 2147483647 h 464"/>
                <a:gd name="T16" fmla="*/ 2147483647 w 180"/>
                <a:gd name="T17" fmla="*/ 2147483647 h 464"/>
                <a:gd name="T18" fmla="*/ 2147483647 w 180"/>
                <a:gd name="T19" fmla="*/ 2147483647 h 464"/>
                <a:gd name="T20" fmla="*/ 2147483647 w 180"/>
                <a:gd name="T21" fmla="*/ 2147483647 h 464"/>
                <a:gd name="T22" fmla="*/ 2147483647 w 180"/>
                <a:gd name="T23" fmla="*/ 2147483647 h 464"/>
                <a:gd name="T24" fmla="*/ 2147483647 w 180"/>
                <a:gd name="T25" fmla="*/ 2147483647 h 464"/>
                <a:gd name="T26" fmla="*/ 2147483647 w 180"/>
                <a:gd name="T27" fmla="*/ 2147483647 h 464"/>
                <a:gd name="T28" fmla="*/ 2147483647 w 180"/>
                <a:gd name="T29" fmla="*/ 2147483647 h 464"/>
                <a:gd name="T30" fmla="*/ 2147483647 w 180"/>
                <a:gd name="T31" fmla="*/ 2147483647 h 464"/>
                <a:gd name="T32" fmla="*/ 2147483647 w 180"/>
                <a:gd name="T33" fmla="*/ 2147483647 h 464"/>
                <a:gd name="T34" fmla="*/ 2147483647 w 180"/>
                <a:gd name="T35" fmla="*/ 2147483647 h 464"/>
                <a:gd name="T36" fmla="*/ 2147483647 w 180"/>
                <a:gd name="T37" fmla="*/ 0 h 464"/>
                <a:gd name="T38" fmla="*/ 2147483647 w 180"/>
                <a:gd name="T39" fmla="*/ 2147483647 h 4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0"/>
                <a:gd name="T61" fmla="*/ 0 h 464"/>
                <a:gd name="T62" fmla="*/ 180 w 180"/>
                <a:gd name="T63" fmla="*/ 464 h 4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0" h="464">
                  <a:moveTo>
                    <a:pt x="173" y="1"/>
                  </a:moveTo>
                  <a:lnTo>
                    <a:pt x="0" y="17"/>
                  </a:lnTo>
                  <a:lnTo>
                    <a:pt x="0" y="43"/>
                  </a:lnTo>
                  <a:lnTo>
                    <a:pt x="5" y="43"/>
                  </a:lnTo>
                  <a:lnTo>
                    <a:pt x="29" y="46"/>
                  </a:lnTo>
                  <a:lnTo>
                    <a:pt x="46" y="48"/>
                  </a:lnTo>
                  <a:lnTo>
                    <a:pt x="58" y="53"/>
                  </a:lnTo>
                  <a:lnTo>
                    <a:pt x="63" y="55"/>
                  </a:lnTo>
                  <a:lnTo>
                    <a:pt x="66" y="57"/>
                  </a:lnTo>
                  <a:lnTo>
                    <a:pt x="69" y="60"/>
                  </a:lnTo>
                  <a:lnTo>
                    <a:pt x="72" y="63"/>
                  </a:lnTo>
                  <a:lnTo>
                    <a:pt x="73" y="68"/>
                  </a:lnTo>
                  <a:lnTo>
                    <a:pt x="74" y="73"/>
                  </a:lnTo>
                  <a:lnTo>
                    <a:pt x="75" y="85"/>
                  </a:lnTo>
                  <a:lnTo>
                    <a:pt x="75" y="102"/>
                  </a:lnTo>
                  <a:lnTo>
                    <a:pt x="75" y="464"/>
                  </a:lnTo>
                  <a:lnTo>
                    <a:pt x="180" y="464"/>
                  </a:lnTo>
                  <a:lnTo>
                    <a:pt x="180" y="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6742113" y="947616"/>
              <a:ext cx="133350" cy="120650"/>
            </a:xfrm>
            <a:custGeom>
              <a:avLst/>
              <a:gdLst>
                <a:gd name="T0" fmla="*/ 2147483647 w 366"/>
                <a:gd name="T1" fmla="*/ 2147483647 h 327"/>
                <a:gd name="T2" fmla="*/ 2147483647 w 366"/>
                <a:gd name="T3" fmla="*/ 2147483647 h 327"/>
                <a:gd name="T4" fmla="*/ 2147483647 w 366"/>
                <a:gd name="T5" fmla="*/ 2147483647 h 327"/>
                <a:gd name="T6" fmla="*/ 2147483647 w 366"/>
                <a:gd name="T7" fmla="*/ 2147483647 h 327"/>
                <a:gd name="T8" fmla="*/ 2147483647 w 366"/>
                <a:gd name="T9" fmla="*/ 2147483647 h 327"/>
                <a:gd name="T10" fmla="*/ 2147483647 w 366"/>
                <a:gd name="T11" fmla="*/ 2147483647 h 327"/>
                <a:gd name="T12" fmla="*/ 2147483647 w 366"/>
                <a:gd name="T13" fmla="*/ 2147483647 h 327"/>
                <a:gd name="T14" fmla="*/ 2147483647 w 366"/>
                <a:gd name="T15" fmla="*/ 0 h 327"/>
                <a:gd name="T16" fmla="*/ 0 w 366"/>
                <a:gd name="T17" fmla="*/ 2147483647 h 327"/>
                <a:gd name="T18" fmla="*/ 2147483647 w 366"/>
                <a:gd name="T19" fmla="*/ 2147483647 h 327"/>
                <a:gd name="T20" fmla="*/ 2147483647 w 366"/>
                <a:gd name="T21" fmla="*/ 2147483647 h 327"/>
                <a:gd name="T22" fmla="*/ 2147483647 w 366"/>
                <a:gd name="T23" fmla="*/ 2147483647 h 327"/>
                <a:gd name="T24" fmla="*/ 2147483647 w 366"/>
                <a:gd name="T25" fmla="*/ 2147483647 h 327"/>
                <a:gd name="T26" fmla="*/ 2147483647 w 366"/>
                <a:gd name="T27" fmla="*/ 2147483647 h 327"/>
                <a:gd name="T28" fmla="*/ 2147483647 w 366"/>
                <a:gd name="T29" fmla="*/ 2147483647 h 327"/>
                <a:gd name="T30" fmla="*/ 2147483647 w 366"/>
                <a:gd name="T31" fmla="*/ 2147483647 h 327"/>
                <a:gd name="T32" fmla="*/ 2147483647 w 366"/>
                <a:gd name="T33" fmla="*/ 2147483647 h 327"/>
                <a:gd name="T34" fmla="*/ 2147483647 w 366"/>
                <a:gd name="T35" fmla="*/ 2147483647 h 327"/>
                <a:gd name="T36" fmla="*/ 2147483647 w 366"/>
                <a:gd name="T37" fmla="*/ 2147483647 h 327"/>
                <a:gd name="T38" fmla="*/ 2147483647 w 366"/>
                <a:gd name="T39" fmla="*/ 2147483647 h 327"/>
                <a:gd name="T40" fmla="*/ 2147483647 w 366"/>
                <a:gd name="T41" fmla="*/ 2147483647 h 327"/>
                <a:gd name="T42" fmla="*/ 2147483647 w 366"/>
                <a:gd name="T43" fmla="*/ 2147483647 h 327"/>
                <a:gd name="T44" fmla="*/ 2147483647 w 366"/>
                <a:gd name="T45" fmla="*/ 2147483647 h 327"/>
                <a:gd name="T46" fmla="*/ 2147483647 w 366"/>
                <a:gd name="T47" fmla="*/ 2147483647 h 327"/>
                <a:gd name="T48" fmla="*/ 2147483647 w 366"/>
                <a:gd name="T49" fmla="*/ 2147483647 h 327"/>
                <a:gd name="T50" fmla="*/ 2147483647 w 366"/>
                <a:gd name="T51" fmla="*/ 2147483647 h 327"/>
                <a:gd name="T52" fmla="*/ 2147483647 w 366"/>
                <a:gd name="T53" fmla="*/ 2147483647 h 327"/>
                <a:gd name="T54" fmla="*/ 2147483647 w 366"/>
                <a:gd name="T55" fmla="*/ 2147483647 h 327"/>
                <a:gd name="T56" fmla="*/ 2147483647 w 366"/>
                <a:gd name="T57" fmla="*/ 2147483647 h 327"/>
                <a:gd name="T58" fmla="*/ 2147483647 w 366"/>
                <a:gd name="T59" fmla="*/ 2147483647 h 327"/>
                <a:gd name="T60" fmla="*/ 2147483647 w 366"/>
                <a:gd name="T61" fmla="*/ 2147483647 h 327"/>
                <a:gd name="T62" fmla="*/ 2147483647 w 366"/>
                <a:gd name="T63" fmla="*/ 2147483647 h 327"/>
                <a:gd name="T64" fmla="*/ 2147483647 w 366"/>
                <a:gd name="T65" fmla="*/ 2147483647 h 327"/>
                <a:gd name="T66" fmla="*/ 2147483647 w 366"/>
                <a:gd name="T67" fmla="*/ 2147483647 h 327"/>
                <a:gd name="T68" fmla="*/ 2147483647 w 366"/>
                <a:gd name="T69" fmla="*/ 2147483647 h 327"/>
                <a:gd name="T70" fmla="*/ 2147483647 w 366"/>
                <a:gd name="T71" fmla="*/ 2147483647 h 327"/>
                <a:gd name="T72" fmla="*/ 2147483647 w 366"/>
                <a:gd name="T73" fmla="*/ 2147483647 h 327"/>
                <a:gd name="T74" fmla="*/ 2147483647 w 366"/>
                <a:gd name="T75" fmla="*/ 2147483647 h 327"/>
                <a:gd name="T76" fmla="*/ 2147483647 w 366"/>
                <a:gd name="T77" fmla="*/ 2147483647 h 327"/>
                <a:gd name="T78" fmla="*/ 2147483647 w 366"/>
                <a:gd name="T79" fmla="*/ 2147483647 h 327"/>
                <a:gd name="T80" fmla="*/ 2147483647 w 366"/>
                <a:gd name="T81" fmla="*/ 2147483647 h 3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6"/>
                <a:gd name="T124" fmla="*/ 0 h 327"/>
                <a:gd name="T125" fmla="*/ 366 w 366"/>
                <a:gd name="T126" fmla="*/ 327 h 3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6" h="327">
                  <a:moveTo>
                    <a:pt x="269" y="1"/>
                  </a:moveTo>
                  <a:lnTo>
                    <a:pt x="269" y="1"/>
                  </a:lnTo>
                  <a:lnTo>
                    <a:pt x="257" y="2"/>
                  </a:lnTo>
                  <a:lnTo>
                    <a:pt x="246" y="3"/>
                  </a:lnTo>
                  <a:lnTo>
                    <a:pt x="236" y="5"/>
                  </a:lnTo>
                  <a:lnTo>
                    <a:pt x="226" y="9"/>
                  </a:lnTo>
                  <a:lnTo>
                    <a:pt x="216" y="12"/>
                  </a:lnTo>
                  <a:lnTo>
                    <a:pt x="207" y="16"/>
                  </a:lnTo>
                  <a:lnTo>
                    <a:pt x="199" y="21"/>
                  </a:lnTo>
                  <a:lnTo>
                    <a:pt x="191" y="27"/>
                  </a:lnTo>
                  <a:lnTo>
                    <a:pt x="177" y="37"/>
                  </a:lnTo>
                  <a:lnTo>
                    <a:pt x="166" y="49"/>
                  </a:lnTo>
                  <a:lnTo>
                    <a:pt x="156" y="61"/>
                  </a:lnTo>
                  <a:lnTo>
                    <a:pt x="148" y="72"/>
                  </a:lnTo>
                  <a:lnTo>
                    <a:pt x="148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7" y="48"/>
                  </a:lnTo>
                  <a:lnTo>
                    <a:pt x="22" y="49"/>
                  </a:lnTo>
                  <a:lnTo>
                    <a:pt x="34" y="51"/>
                  </a:lnTo>
                  <a:lnTo>
                    <a:pt x="43" y="55"/>
                  </a:lnTo>
                  <a:lnTo>
                    <a:pt x="47" y="57"/>
                  </a:lnTo>
                  <a:lnTo>
                    <a:pt x="51" y="59"/>
                  </a:lnTo>
                  <a:lnTo>
                    <a:pt x="53" y="62"/>
                  </a:lnTo>
                  <a:lnTo>
                    <a:pt x="56" y="66"/>
                  </a:lnTo>
                  <a:lnTo>
                    <a:pt x="59" y="75"/>
                  </a:lnTo>
                  <a:lnTo>
                    <a:pt x="60" y="87"/>
                  </a:lnTo>
                  <a:lnTo>
                    <a:pt x="61" y="101"/>
                  </a:lnTo>
                  <a:lnTo>
                    <a:pt x="61" y="327"/>
                  </a:lnTo>
                  <a:lnTo>
                    <a:pt x="148" y="327"/>
                  </a:lnTo>
                  <a:lnTo>
                    <a:pt x="148" y="160"/>
                  </a:lnTo>
                  <a:lnTo>
                    <a:pt x="149" y="152"/>
                  </a:lnTo>
                  <a:lnTo>
                    <a:pt x="150" y="143"/>
                  </a:lnTo>
                  <a:lnTo>
                    <a:pt x="152" y="135"/>
                  </a:lnTo>
                  <a:lnTo>
                    <a:pt x="155" y="126"/>
                  </a:lnTo>
                  <a:lnTo>
                    <a:pt x="160" y="118"/>
                  </a:lnTo>
                  <a:lnTo>
                    <a:pt x="164" y="109"/>
                  </a:lnTo>
                  <a:lnTo>
                    <a:pt x="169" y="101"/>
                  </a:lnTo>
                  <a:lnTo>
                    <a:pt x="175" y="93"/>
                  </a:lnTo>
                  <a:lnTo>
                    <a:pt x="181" y="86"/>
                  </a:lnTo>
                  <a:lnTo>
                    <a:pt x="187" y="79"/>
                  </a:lnTo>
                  <a:lnTo>
                    <a:pt x="195" y="74"/>
                  </a:lnTo>
                  <a:lnTo>
                    <a:pt x="202" y="68"/>
                  </a:lnTo>
                  <a:lnTo>
                    <a:pt x="210" y="64"/>
                  </a:lnTo>
                  <a:lnTo>
                    <a:pt x="218" y="61"/>
                  </a:lnTo>
                  <a:lnTo>
                    <a:pt x="226" y="59"/>
                  </a:lnTo>
                  <a:lnTo>
                    <a:pt x="234" y="59"/>
                  </a:lnTo>
                  <a:lnTo>
                    <a:pt x="242" y="59"/>
                  </a:lnTo>
                  <a:lnTo>
                    <a:pt x="248" y="60"/>
                  </a:lnTo>
                  <a:lnTo>
                    <a:pt x="255" y="62"/>
                  </a:lnTo>
                  <a:lnTo>
                    <a:pt x="259" y="65"/>
                  </a:lnTo>
                  <a:lnTo>
                    <a:pt x="263" y="68"/>
                  </a:lnTo>
                  <a:lnTo>
                    <a:pt x="267" y="73"/>
                  </a:lnTo>
                  <a:lnTo>
                    <a:pt x="270" y="78"/>
                  </a:lnTo>
                  <a:lnTo>
                    <a:pt x="272" y="83"/>
                  </a:lnTo>
                  <a:lnTo>
                    <a:pt x="276" y="96"/>
                  </a:lnTo>
                  <a:lnTo>
                    <a:pt x="277" y="112"/>
                  </a:lnTo>
                  <a:lnTo>
                    <a:pt x="278" y="130"/>
                  </a:lnTo>
                  <a:lnTo>
                    <a:pt x="278" y="151"/>
                  </a:lnTo>
                  <a:lnTo>
                    <a:pt x="278" y="327"/>
                  </a:lnTo>
                  <a:lnTo>
                    <a:pt x="366" y="327"/>
                  </a:lnTo>
                  <a:lnTo>
                    <a:pt x="366" y="101"/>
                  </a:lnTo>
                  <a:lnTo>
                    <a:pt x="366" y="89"/>
                  </a:lnTo>
                  <a:lnTo>
                    <a:pt x="365" y="78"/>
                  </a:lnTo>
                  <a:lnTo>
                    <a:pt x="363" y="67"/>
                  </a:lnTo>
                  <a:lnTo>
                    <a:pt x="359" y="58"/>
                  </a:lnTo>
                  <a:lnTo>
                    <a:pt x="356" y="49"/>
                  </a:lnTo>
                  <a:lnTo>
                    <a:pt x="352" y="41"/>
                  </a:lnTo>
                  <a:lnTo>
                    <a:pt x="347" y="33"/>
                  </a:lnTo>
                  <a:lnTo>
                    <a:pt x="341" y="27"/>
                  </a:lnTo>
                  <a:lnTo>
                    <a:pt x="335" y="21"/>
                  </a:lnTo>
                  <a:lnTo>
                    <a:pt x="327" y="16"/>
                  </a:lnTo>
                  <a:lnTo>
                    <a:pt x="320" y="12"/>
                  </a:lnTo>
                  <a:lnTo>
                    <a:pt x="310" y="7"/>
                  </a:lnTo>
                  <a:lnTo>
                    <a:pt x="302" y="5"/>
                  </a:lnTo>
                  <a:lnTo>
                    <a:pt x="291" y="3"/>
                  </a:lnTo>
                  <a:lnTo>
                    <a:pt x="280" y="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6911975" y="949204"/>
              <a:ext cx="90488" cy="120650"/>
            </a:xfrm>
            <a:custGeom>
              <a:avLst/>
              <a:gdLst>
                <a:gd name="T0" fmla="*/ 2147483647 w 245"/>
                <a:gd name="T1" fmla="*/ 2147483647 h 334"/>
                <a:gd name="T2" fmla="*/ 2147483647 w 245"/>
                <a:gd name="T3" fmla="*/ 2147483647 h 334"/>
                <a:gd name="T4" fmla="*/ 2147483647 w 245"/>
                <a:gd name="T5" fmla="*/ 2147483647 h 334"/>
                <a:gd name="T6" fmla="*/ 2147483647 w 245"/>
                <a:gd name="T7" fmla="*/ 2147483647 h 334"/>
                <a:gd name="T8" fmla="*/ 2147483647 w 245"/>
                <a:gd name="T9" fmla="*/ 2147483647 h 334"/>
                <a:gd name="T10" fmla="*/ 2147483647 w 245"/>
                <a:gd name="T11" fmla="*/ 2147483647 h 334"/>
                <a:gd name="T12" fmla="*/ 2147483647 w 245"/>
                <a:gd name="T13" fmla="*/ 2147483647 h 334"/>
                <a:gd name="T14" fmla="*/ 2147483647 w 245"/>
                <a:gd name="T15" fmla="*/ 2147483647 h 334"/>
                <a:gd name="T16" fmla="*/ 2147483647 w 245"/>
                <a:gd name="T17" fmla="*/ 2147483647 h 334"/>
                <a:gd name="T18" fmla="*/ 2147483647 w 245"/>
                <a:gd name="T19" fmla="*/ 2147483647 h 334"/>
                <a:gd name="T20" fmla="*/ 2147483647 w 245"/>
                <a:gd name="T21" fmla="*/ 2147483647 h 334"/>
                <a:gd name="T22" fmla="*/ 2147483647 w 245"/>
                <a:gd name="T23" fmla="*/ 2147483647 h 334"/>
                <a:gd name="T24" fmla="*/ 2147483647 w 245"/>
                <a:gd name="T25" fmla="*/ 2147483647 h 334"/>
                <a:gd name="T26" fmla="*/ 2147483647 w 245"/>
                <a:gd name="T27" fmla="*/ 2147483647 h 334"/>
                <a:gd name="T28" fmla="*/ 2147483647 w 245"/>
                <a:gd name="T29" fmla="*/ 2147483647 h 334"/>
                <a:gd name="T30" fmla="*/ 2147483647 w 245"/>
                <a:gd name="T31" fmla="*/ 2147483647 h 334"/>
                <a:gd name="T32" fmla="*/ 2147483647 w 245"/>
                <a:gd name="T33" fmla="*/ 2147483647 h 334"/>
                <a:gd name="T34" fmla="*/ 0 w 245"/>
                <a:gd name="T35" fmla="*/ 2147483647 h 334"/>
                <a:gd name="T36" fmla="*/ 2147483647 w 245"/>
                <a:gd name="T37" fmla="*/ 2147483647 h 334"/>
                <a:gd name="T38" fmla="*/ 2147483647 w 245"/>
                <a:gd name="T39" fmla="*/ 2147483647 h 334"/>
                <a:gd name="T40" fmla="*/ 2147483647 w 245"/>
                <a:gd name="T41" fmla="*/ 2147483647 h 334"/>
                <a:gd name="T42" fmla="*/ 2147483647 w 245"/>
                <a:gd name="T43" fmla="*/ 2147483647 h 334"/>
                <a:gd name="T44" fmla="*/ 2147483647 w 245"/>
                <a:gd name="T45" fmla="*/ 2147483647 h 334"/>
                <a:gd name="T46" fmla="*/ 2147483647 w 245"/>
                <a:gd name="T47" fmla="*/ 2147483647 h 334"/>
                <a:gd name="T48" fmla="*/ 2147483647 w 245"/>
                <a:gd name="T49" fmla="*/ 2147483647 h 334"/>
                <a:gd name="T50" fmla="*/ 2147483647 w 245"/>
                <a:gd name="T51" fmla="*/ 2147483647 h 334"/>
                <a:gd name="T52" fmla="*/ 2147483647 w 245"/>
                <a:gd name="T53" fmla="*/ 2147483647 h 334"/>
                <a:gd name="T54" fmla="*/ 2147483647 w 245"/>
                <a:gd name="T55" fmla="*/ 2147483647 h 334"/>
                <a:gd name="T56" fmla="*/ 2147483647 w 245"/>
                <a:gd name="T57" fmla="*/ 2147483647 h 334"/>
                <a:gd name="T58" fmla="*/ 2147483647 w 245"/>
                <a:gd name="T59" fmla="*/ 2147483647 h 334"/>
                <a:gd name="T60" fmla="*/ 2147483647 w 245"/>
                <a:gd name="T61" fmla="*/ 2147483647 h 334"/>
                <a:gd name="T62" fmla="*/ 2147483647 w 245"/>
                <a:gd name="T63" fmla="*/ 2147483647 h 334"/>
                <a:gd name="T64" fmla="*/ 2147483647 w 245"/>
                <a:gd name="T65" fmla="*/ 2147483647 h 334"/>
                <a:gd name="T66" fmla="*/ 2147483647 w 245"/>
                <a:gd name="T67" fmla="*/ 2147483647 h 334"/>
                <a:gd name="T68" fmla="*/ 2147483647 w 245"/>
                <a:gd name="T69" fmla="*/ 2147483647 h 334"/>
                <a:gd name="T70" fmla="*/ 2147483647 w 245"/>
                <a:gd name="T71" fmla="*/ 2147483647 h 334"/>
                <a:gd name="T72" fmla="*/ 2147483647 w 245"/>
                <a:gd name="T73" fmla="*/ 2147483647 h 334"/>
                <a:gd name="T74" fmla="*/ 2147483647 w 245"/>
                <a:gd name="T75" fmla="*/ 2147483647 h 334"/>
                <a:gd name="T76" fmla="*/ 2147483647 w 245"/>
                <a:gd name="T77" fmla="*/ 2147483647 h 334"/>
                <a:gd name="T78" fmla="*/ 2147483647 w 245"/>
                <a:gd name="T79" fmla="*/ 2147483647 h 334"/>
                <a:gd name="T80" fmla="*/ 2147483647 w 245"/>
                <a:gd name="T81" fmla="*/ 2147483647 h 334"/>
                <a:gd name="T82" fmla="*/ 2147483647 w 245"/>
                <a:gd name="T83" fmla="*/ 2147483647 h 334"/>
                <a:gd name="T84" fmla="*/ 2147483647 w 245"/>
                <a:gd name="T85" fmla="*/ 2147483647 h 334"/>
                <a:gd name="T86" fmla="*/ 2147483647 w 245"/>
                <a:gd name="T87" fmla="*/ 2147483647 h 3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5"/>
                <a:gd name="T133" fmla="*/ 0 h 334"/>
                <a:gd name="T134" fmla="*/ 245 w 245"/>
                <a:gd name="T135" fmla="*/ 334 h 3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5" h="334">
                  <a:moveTo>
                    <a:pt x="145" y="127"/>
                  </a:moveTo>
                  <a:lnTo>
                    <a:pt x="145" y="127"/>
                  </a:lnTo>
                  <a:lnTo>
                    <a:pt x="120" y="115"/>
                  </a:lnTo>
                  <a:lnTo>
                    <a:pt x="109" y="108"/>
                  </a:lnTo>
                  <a:lnTo>
                    <a:pt x="100" y="102"/>
                  </a:lnTo>
                  <a:lnTo>
                    <a:pt x="91" y="95"/>
                  </a:lnTo>
                  <a:lnTo>
                    <a:pt x="86" y="88"/>
                  </a:lnTo>
                  <a:lnTo>
                    <a:pt x="82" y="80"/>
                  </a:lnTo>
                  <a:lnTo>
                    <a:pt x="81" y="76"/>
                  </a:lnTo>
                  <a:lnTo>
                    <a:pt x="81" y="72"/>
                  </a:lnTo>
                  <a:lnTo>
                    <a:pt x="81" y="67"/>
                  </a:lnTo>
                  <a:lnTo>
                    <a:pt x="82" y="63"/>
                  </a:lnTo>
                  <a:lnTo>
                    <a:pt x="84" y="59"/>
                  </a:lnTo>
                  <a:lnTo>
                    <a:pt x="86" y="56"/>
                  </a:lnTo>
                  <a:lnTo>
                    <a:pt x="91" y="50"/>
                  </a:lnTo>
                  <a:lnTo>
                    <a:pt x="99" y="47"/>
                  </a:lnTo>
                  <a:lnTo>
                    <a:pt x="106" y="44"/>
                  </a:lnTo>
                  <a:lnTo>
                    <a:pt x="114" y="43"/>
                  </a:lnTo>
                  <a:lnTo>
                    <a:pt x="127" y="42"/>
                  </a:lnTo>
                  <a:lnTo>
                    <a:pt x="140" y="43"/>
                  </a:lnTo>
                  <a:lnTo>
                    <a:pt x="153" y="45"/>
                  </a:lnTo>
                  <a:lnTo>
                    <a:pt x="165" y="48"/>
                  </a:lnTo>
                  <a:lnTo>
                    <a:pt x="176" y="52"/>
                  </a:lnTo>
                  <a:lnTo>
                    <a:pt x="186" y="58"/>
                  </a:lnTo>
                  <a:lnTo>
                    <a:pt x="195" y="62"/>
                  </a:lnTo>
                  <a:lnTo>
                    <a:pt x="209" y="70"/>
                  </a:lnTo>
                  <a:lnTo>
                    <a:pt x="223" y="78"/>
                  </a:lnTo>
                  <a:lnTo>
                    <a:pt x="223" y="67"/>
                  </a:lnTo>
                  <a:lnTo>
                    <a:pt x="223" y="13"/>
                  </a:lnTo>
                  <a:lnTo>
                    <a:pt x="211" y="11"/>
                  </a:lnTo>
                  <a:lnTo>
                    <a:pt x="197" y="8"/>
                  </a:lnTo>
                  <a:lnTo>
                    <a:pt x="179" y="4"/>
                  </a:lnTo>
                  <a:lnTo>
                    <a:pt x="156" y="1"/>
                  </a:lnTo>
                  <a:lnTo>
                    <a:pt x="132" y="0"/>
                  </a:lnTo>
                  <a:lnTo>
                    <a:pt x="117" y="1"/>
                  </a:lnTo>
                  <a:lnTo>
                    <a:pt x="103" y="2"/>
                  </a:lnTo>
                  <a:lnTo>
                    <a:pt x="89" y="4"/>
                  </a:lnTo>
                  <a:lnTo>
                    <a:pt x="76" y="6"/>
                  </a:lnTo>
                  <a:lnTo>
                    <a:pt x="65" y="11"/>
                  </a:lnTo>
                  <a:lnTo>
                    <a:pt x="54" y="15"/>
                  </a:lnTo>
                  <a:lnTo>
                    <a:pt x="44" y="19"/>
                  </a:lnTo>
                  <a:lnTo>
                    <a:pt x="35" y="26"/>
                  </a:lnTo>
                  <a:lnTo>
                    <a:pt x="27" y="32"/>
                  </a:lnTo>
                  <a:lnTo>
                    <a:pt x="20" y="39"/>
                  </a:lnTo>
                  <a:lnTo>
                    <a:pt x="14" y="47"/>
                  </a:lnTo>
                  <a:lnTo>
                    <a:pt x="9" y="56"/>
                  </a:lnTo>
                  <a:lnTo>
                    <a:pt x="6" y="64"/>
                  </a:lnTo>
                  <a:lnTo>
                    <a:pt x="3" y="74"/>
                  </a:lnTo>
                  <a:lnTo>
                    <a:pt x="0" y="85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9" y="131"/>
                  </a:lnTo>
                  <a:lnTo>
                    <a:pt x="13" y="137"/>
                  </a:lnTo>
                  <a:lnTo>
                    <a:pt x="19" y="144"/>
                  </a:lnTo>
                  <a:lnTo>
                    <a:pt x="25" y="151"/>
                  </a:lnTo>
                  <a:lnTo>
                    <a:pt x="31" y="157"/>
                  </a:lnTo>
                  <a:lnTo>
                    <a:pt x="46" y="168"/>
                  </a:lnTo>
                  <a:lnTo>
                    <a:pt x="62" y="178"/>
                  </a:lnTo>
                  <a:lnTo>
                    <a:pt x="79" y="187"/>
                  </a:lnTo>
                  <a:lnTo>
                    <a:pt x="97" y="196"/>
                  </a:lnTo>
                  <a:lnTo>
                    <a:pt x="122" y="209"/>
                  </a:lnTo>
                  <a:lnTo>
                    <a:pt x="134" y="215"/>
                  </a:lnTo>
                  <a:lnTo>
                    <a:pt x="144" y="221"/>
                  </a:lnTo>
                  <a:lnTo>
                    <a:pt x="152" y="229"/>
                  </a:lnTo>
                  <a:lnTo>
                    <a:pt x="159" y="236"/>
                  </a:lnTo>
                  <a:lnTo>
                    <a:pt x="162" y="241"/>
                  </a:lnTo>
                  <a:lnTo>
                    <a:pt x="163" y="245"/>
                  </a:lnTo>
                  <a:lnTo>
                    <a:pt x="164" y="249"/>
                  </a:lnTo>
                  <a:lnTo>
                    <a:pt x="165" y="255"/>
                  </a:lnTo>
                  <a:lnTo>
                    <a:pt x="164" y="263"/>
                  </a:lnTo>
                  <a:lnTo>
                    <a:pt x="161" y="271"/>
                  </a:lnTo>
                  <a:lnTo>
                    <a:pt x="156" y="277"/>
                  </a:lnTo>
                  <a:lnTo>
                    <a:pt x="149" y="282"/>
                  </a:lnTo>
                  <a:lnTo>
                    <a:pt x="141" y="287"/>
                  </a:lnTo>
                  <a:lnTo>
                    <a:pt x="131" y="290"/>
                  </a:lnTo>
                  <a:lnTo>
                    <a:pt x="119" y="292"/>
                  </a:lnTo>
                  <a:lnTo>
                    <a:pt x="106" y="292"/>
                  </a:lnTo>
                  <a:lnTo>
                    <a:pt x="91" y="292"/>
                  </a:lnTo>
                  <a:lnTo>
                    <a:pt x="77" y="289"/>
                  </a:lnTo>
                  <a:lnTo>
                    <a:pt x="63" y="286"/>
                  </a:lnTo>
                  <a:lnTo>
                    <a:pt x="51" y="280"/>
                  </a:lnTo>
                  <a:lnTo>
                    <a:pt x="39" y="275"/>
                  </a:lnTo>
                  <a:lnTo>
                    <a:pt x="28" y="270"/>
                  </a:lnTo>
                  <a:lnTo>
                    <a:pt x="10" y="259"/>
                  </a:lnTo>
                  <a:lnTo>
                    <a:pt x="1" y="254"/>
                  </a:lnTo>
                  <a:lnTo>
                    <a:pt x="1" y="321"/>
                  </a:lnTo>
                  <a:lnTo>
                    <a:pt x="8" y="322"/>
                  </a:lnTo>
                  <a:lnTo>
                    <a:pt x="24" y="326"/>
                  </a:lnTo>
                  <a:lnTo>
                    <a:pt x="45" y="329"/>
                  </a:lnTo>
                  <a:lnTo>
                    <a:pt x="72" y="333"/>
                  </a:lnTo>
                  <a:lnTo>
                    <a:pt x="87" y="334"/>
                  </a:lnTo>
                  <a:lnTo>
                    <a:pt x="103" y="334"/>
                  </a:lnTo>
                  <a:lnTo>
                    <a:pt x="119" y="334"/>
                  </a:lnTo>
                  <a:lnTo>
                    <a:pt x="135" y="333"/>
                  </a:lnTo>
                  <a:lnTo>
                    <a:pt x="149" y="331"/>
                  </a:lnTo>
                  <a:lnTo>
                    <a:pt x="163" y="327"/>
                  </a:lnTo>
                  <a:lnTo>
                    <a:pt x="176" y="324"/>
                  </a:lnTo>
                  <a:lnTo>
                    <a:pt x="187" y="319"/>
                  </a:lnTo>
                  <a:lnTo>
                    <a:pt x="198" y="314"/>
                  </a:lnTo>
                  <a:lnTo>
                    <a:pt x="208" y="308"/>
                  </a:lnTo>
                  <a:lnTo>
                    <a:pt x="216" y="302"/>
                  </a:lnTo>
                  <a:lnTo>
                    <a:pt x="224" y="294"/>
                  </a:lnTo>
                  <a:lnTo>
                    <a:pt x="230" y="287"/>
                  </a:lnTo>
                  <a:lnTo>
                    <a:pt x="236" y="278"/>
                  </a:lnTo>
                  <a:lnTo>
                    <a:pt x="240" y="269"/>
                  </a:lnTo>
                  <a:lnTo>
                    <a:pt x="242" y="259"/>
                  </a:lnTo>
                  <a:lnTo>
                    <a:pt x="244" y="248"/>
                  </a:lnTo>
                  <a:lnTo>
                    <a:pt x="245" y="236"/>
                  </a:lnTo>
                  <a:lnTo>
                    <a:pt x="244" y="226"/>
                  </a:lnTo>
                  <a:lnTo>
                    <a:pt x="242" y="216"/>
                  </a:lnTo>
                  <a:lnTo>
                    <a:pt x="240" y="206"/>
                  </a:lnTo>
                  <a:lnTo>
                    <a:pt x="236" y="198"/>
                  </a:lnTo>
                  <a:lnTo>
                    <a:pt x="231" y="189"/>
                  </a:lnTo>
                  <a:lnTo>
                    <a:pt x="226" y="182"/>
                  </a:lnTo>
                  <a:lnTo>
                    <a:pt x="219" y="174"/>
                  </a:lnTo>
                  <a:lnTo>
                    <a:pt x="212" y="168"/>
                  </a:lnTo>
                  <a:lnTo>
                    <a:pt x="197" y="156"/>
                  </a:lnTo>
                  <a:lnTo>
                    <a:pt x="180" y="146"/>
                  </a:lnTo>
                  <a:lnTo>
                    <a:pt x="162" y="136"/>
                  </a:lnTo>
                  <a:lnTo>
                    <a:pt x="145" y="127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5" name="Freeform 24"/>
            <p:cNvSpPr>
              <a:spLocks noEditPoints="1"/>
            </p:cNvSpPr>
            <p:nvPr/>
          </p:nvSpPr>
          <p:spPr bwMode="auto">
            <a:xfrm>
              <a:off x="7018338" y="947616"/>
              <a:ext cx="138112" cy="169863"/>
            </a:xfrm>
            <a:custGeom>
              <a:avLst/>
              <a:gdLst>
                <a:gd name="T0" fmla="*/ 2147483647 w 376"/>
                <a:gd name="T1" fmla="*/ 2147483647 h 462"/>
                <a:gd name="T2" fmla="*/ 2147483647 w 376"/>
                <a:gd name="T3" fmla="*/ 2147483647 h 462"/>
                <a:gd name="T4" fmla="*/ 2147483647 w 376"/>
                <a:gd name="T5" fmla="*/ 2147483647 h 462"/>
                <a:gd name="T6" fmla="*/ 2147483647 w 376"/>
                <a:gd name="T7" fmla="*/ 2147483647 h 462"/>
                <a:gd name="T8" fmla="*/ 2147483647 w 376"/>
                <a:gd name="T9" fmla="*/ 2147483647 h 462"/>
                <a:gd name="T10" fmla="*/ 2147483647 w 376"/>
                <a:gd name="T11" fmla="*/ 2147483647 h 462"/>
                <a:gd name="T12" fmla="*/ 2147483647 w 376"/>
                <a:gd name="T13" fmla="*/ 2147483647 h 462"/>
                <a:gd name="T14" fmla="*/ 2147483647 w 376"/>
                <a:gd name="T15" fmla="*/ 2147483647 h 462"/>
                <a:gd name="T16" fmla="*/ 2147483647 w 376"/>
                <a:gd name="T17" fmla="*/ 2147483647 h 462"/>
                <a:gd name="T18" fmla="*/ 2147483647 w 376"/>
                <a:gd name="T19" fmla="*/ 2147483647 h 462"/>
                <a:gd name="T20" fmla="*/ 2147483647 w 376"/>
                <a:gd name="T21" fmla="*/ 2147483647 h 462"/>
                <a:gd name="T22" fmla="*/ 2147483647 w 376"/>
                <a:gd name="T23" fmla="*/ 2147483647 h 462"/>
                <a:gd name="T24" fmla="*/ 2147483647 w 376"/>
                <a:gd name="T25" fmla="*/ 2147483647 h 462"/>
                <a:gd name="T26" fmla="*/ 2147483647 w 376"/>
                <a:gd name="T27" fmla="*/ 2147483647 h 462"/>
                <a:gd name="T28" fmla="*/ 2147483647 w 376"/>
                <a:gd name="T29" fmla="*/ 2147483647 h 462"/>
                <a:gd name="T30" fmla="*/ 2147483647 w 376"/>
                <a:gd name="T31" fmla="*/ 2147483647 h 462"/>
                <a:gd name="T32" fmla="*/ 2147483647 w 376"/>
                <a:gd name="T33" fmla="*/ 2147483647 h 462"/>
                <a:gd name="T34" fmla="*/ 2147483647 w 376"/>
                <a:gd name="T35" fmla="*/ 2147483647 h 462"/>
                <a:gd name="T36" fmla="*/ 2147483647 w 376"/>
                <a:gd name="T37" fmla="*/ 2147483647 h 462"/>
                <a:gd name="T38" fmla="*/ 2147483647 w 376"/>
                <a:gd name="T39" fmla="*/ 2147483647 h 462"/>
                <a:gd name="T40" fmla="*/ 2147483647 w 376"/>
                <a:gd name="T41" fmla="*/ 2147483647 h 462"/>
                <a:gd name="T42" fmla="*/ 2147483647 w 376"/>
                <a:gd name="T43" fmla="*/ 2147483647 h 462"/>
                <a:gd name="T44" fmla="*/ 2147483647 w 376"/>
                <a:gd name="T45" fmla="*/ 2147483647 h 462"/>
                <a:gd name="T46" fmla="*/ 2147483647 w 376"/>
                <a:gd name="T47" fmla="*/ 2147483647 h 462"/>
                <a:gd name="T48" fmla="*/ 2147483647 w 376"/>
                <a:gd name="T49" fmla="*/ 2147483647 h 462"/>
                <a:gd name="T50" fmla="*/ 2147483647 w 376"/>
                <a:gd name="T51" fmla="*/ 2147483647 h 462"/>
                <a:gd name="T52" fmla="*/ 2147483647 w 376"/>
                <a:gd name="T53" fmla="*/ 2147483647 h 462"/>
                <a:gd name="T54" fmla="*/ 2147483647 w 376"/>
                <a:gd name="T55" fmla="*/ 2147483647 h 462"/>
                <a:gd name="T56" fmla="*/ 2147483647 w 376"/>
                <a:gd name="T57" fmla="*/ 2147483647 h 462"/>
                <a:gd name="T58" fmla="*/ 2147483647 w 376"/>
                <a:gd name="T59" fmla="*/ 2147483647 h 462"/>
                <a:gd name="T60" fmla="*/ 2147483647 w 376"/>
                <a:gd name="T61" fmla="*/ 2147483647 h 462"/>
                <a:gd name="T62" fmla="*/ 2147483647 w 376"/>
                <a:gd name="T63" fmla="*/ 2147483647 h 462"/>
                <a:gd name="T64" fmla="*/ 2147483647 w 376"/>
                <a:gd name="T65" fmla="*/ 2147483647 h 462"/>
                <a:gd name="T66" fmla="*/ 2147483647 w 376"/>
                <a:gd name="T67" fmla="*/ 2147483647 h 462"/>
                <a:gd name="T68" fmla="*/ 2147483647 w 376"/>
                <a:gd name="T69" fmla="*/ 2147483647 h 462"/>
                <a:gd name="T70" fmla="*/ 2147483647 w 376"/>
                <a:gd name="T71" fmla="*/ 2147483647 h 462"/>
                <a:gd name="T72" fmla="*/ 2147483647 w 376"/>
                <a:gd name="T73" fmla="*/ 2147483647 h 462"/>
                <a:gd name="T74" fmla="*/ 2147483647 w 376"/>
                <a:gd name="T75" fmla="*/ 2147483647 h 462"/>
                <a:gd name="T76" fmla="*/ 2147483647 w 376"/>
                <a:gd name="T77" fmla="*/ 2147483647 h 462"/>
                <a:gd name="T78" fmla="*/ 2147483647 w 376"/>
                <a:gd name="T79" fmla="*/ 2147483647 h 462"/>
                <a:gd name="T80" fmla="*/ 2147483647 w 376"/>
                <a:gd name="T81" fmla="*/ 2147483647 h 462"/>
                <a:gd name="T82" fmla="*/ 2147483647 w 376"/>
                <a:gd name="T83" fmla="*/ 2147483647 h 462"/>
                <a:gd name="T84" fmla="*/ 2147483647 w 376"/>
                <a:gd name="T85" fmla="*/ 2147483647 h 462"/>
                <a:gd name="T86" fmla="*/ 2147483647 w 376"/>
                <a:gd name="T87" fmla="*/ 2147483647 h 4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6"/>
                <a:gd name="T133" fmla="*/ 0 h 462"/>
                <a:gd name="T134" fmla="*/ 376 w 376"/>
                <a:gd name="T135" fmla="*/ 462 h 4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6" h="462">
                  <a:moveTo>
                    <a:pt x="215" y="49"/>
                  </a:moveTo>
                  <a:lnTo>
                    <a:pt x="215" y="49"/>
                  </a:lnTo>
                  <a:lnTo>
                    <a:pt x="225" y="50"/>
                  </a:lnTo>
                  <a:lnTo>
                    <a:pt x="234" y="52"/>
                  </a:lnTo>
                  <a:lnTo>
                    <a:pt x="243" y="56"/>
                  </a:lnTo>
                  <a:lnTo>
                    <a:pt x="250" y="60"/>
                  </a:lnTo>
                  <a:lnTo>
                    <a:pt x="256" y="66"/>
                  </a:lnTo>
                  <a:lnTo>
                    <a:pt x="262" y="73"/>
                  </a:lnTo>
                  <a:lnTo>
                    <a:pt x="266" y="80"/>
                  </a:lnTo>
                  <a:lnTo>
                    <a:pt x="270" y="88"/>
                  </a:lnTo>
                  <a:lnTo>
                    <a:pt x="274" y="96"/>
                  </a:lnTo>
                  <a:lnTo>
                    <a:pt x="276" y="106"/>
                  </a:lnTo>
                  <a:lnTo>
                    <a:pt x="279" y="125"/>
                  </a:lnTo>
                  <a:lnTo>
                    <a:pt x="281" y="144"/>
                  </a:lnTo>
                  <a:lnTo>
                    <a:pt x="281" y="164"/>
                  </a:lnTo>
                  <a:lnTo>
                    <a:pt x="280" y="193"/>
                  </a:lnTo>
                  <a:lnTo>
                    <a:pt x="277" y="218"/>
                  </a:lnTo>
                  <a:lnTo>
                    <a:pt x="275" y="229"/>
                  </a:lnTo>
                  <a:lnTo>
                    <a:pt x="271" y="238"/>
                  </a:lnTo>
                  <a:lnTo>
                    <a:pt x="268" y="248"/>
                  </a:lnTo>
                  <a:lnTo>
                    <a:pt x="265" y="257"/>
                  </a:lnTo>
                  <a:lnTo>
                    <a:pt x="261" y="263"/>
                  </a:lnTo>
                  <a:lnTo>
                    <a:pt x="255" y="270"/>
                  </a:lnTo>
                  <a:lnTo>
                    <a:pt x="250" y="275"/>
                  </a:lnTo>
                  <a:lnTo>
                    <a:pt x="245" y="279"/>
                  </a:lnTo>
                  <a:lnTo>
                    <a:pt x="237" y="282"/>
                  </a:lnTo>
                  <a:lnTo>
                    <a:pt x="231" y="284"/>
                  </a:lnTo>
                  <a:lnTo>
                    <a:pt x="223" y="287"/>
                  </a:lnTo>
                  <a:lnTo>
                    <a:pt x="215" y="287"/>
                  </a:lnTo>
                  <a:lnTo>
                    <a:pt x="205" y="287"/>
                  </a:lnTo>
                  <a:lnTo>
                    <a:pt x="196" y="284"/>
                  </a:lnTo>
                  <a:lnTo>
                    <a:pt x="188" y="281"/>
                  </a:lnTo>
                  <a:lnTo>
                    <a:pt x="181" y="278"/>
                  </a:lnTo>
                  <a:lnTo>
                    <a:pt x="174" y="273"/>
                  </a:lnTo>
                  <a:lnTo>
                    <a:pt x="169" y="267"/>
                  </a:lnTo>
                  <a:lnTo>
                    <a:pt x="164" y="261"/>
                  </a:lnTo>
                  <a:lnTo>
                    <a:pt x="159" y="255"/>
                  </a:lnTo>
                  <a:lnTo>
                    <a:pt x="156" y="247"/>
                  </a:lnTo>
                  <a:lnTo>
                    <a:pt x="153" y="240"/>
                  </a:lnTo>
                  <a:lnTo>
                    <a:pt x="149" y="224"/>
                  </a:lnTo>
                  <a:lnTo>
                    <a:pt x="146" y="206"/>
                  </a:lnTo>
                  <a:lnTo>
                    <a:pt x="146" y="189"/>
                  </a:lnTo>
                  <a:lnTo>
                    <a:pt x="146" y="161"/>
                  </a:lnTo>
                  <a:lnTo>
                    <a:pt x="146" y="148"/>
                  </a:lnTo>
                  <a:lnTo>
                    <a:pt x="149" y="130"/>
                  </a:lnTo>
                  <a:lnTo>
                    <a:pt x="152" y="111"/>
                  </a:lnTo>
                  <a:lnTo>
                    <a:pt x="154" y="102"/>
                  </a:lnTo>
                  <a:lnTo>
                    <a:pt x="157" y="93"/>
                  </a:lnTo>
                  <a:lnTo>
                    <a:pt x="161" y="84"/>
                  </a:lnTo>
                  <a:lnTo>
                    <a:pt x="166" y="76"/>
                  </a:lnTo>
                  <a:lnTo>
                    <a:pt x="171" y="68"/>
                  </a:lnTo>
                  <a:lnTo>
                    <a:pt x="177" y="62"/>
                  </a:lnTo>
                  <a:lnTo>
                    <a:pt x="185" y="57"/>
                  </a:lnTo>
                  <a:lnTo>
                    <a:pt x="193" y="52"/>
                  </a:lnTo>
                  <a:lnTo>
                    <a:pt x="203" y="50"/>
                  </a:lnTo>
                  <a:lnTo>
                    <a:pt x="215" y="49"/>
                  </a:lnTo>
                  <a:close/>
                  <a:moveTo>
                    <a:pt x="239" y="1"/>
                  </a:moveTo>
                  <a:lnTo>
                    <a:pt x="239" y="1"/>
                  </a:lnTo>
                  <a:lnTo>
                    <a:pt x="228" y="2"/>
                  </a:lnTo>
                  <a:lnTo>
                    <a:pt x="215" y="4"/>
                  </a:lnTo>
                  <a:lnTo>
                    <a:pt x="203" y="7"/>
                  </a:lnTo>
                  <a:lnTo>
                    <a:pt x="191" y="13"/>
                  </a:lnTo>
                  <a:lnTo>
                    <a:pt x="180" y="19"/>
                  </a:lnTo>
                  <a:lnTo>
                    <a:pt x="169" y="27"/>
                  </a:lnTo>
                  <a:lnTo>
                    <a:pt x="158" y="36"/>
                  </a:lnTo>
                  <a:lnTo>
                    <a:pt x="147" y="46"/>
                  </a:lnTo>
                  <a:lnTo>
                    <a:pt x="147" y="0"/>
                  </a:lnTo>
                  <a:lnTo>
                    <a:pt x="140" y="1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3" y="51"/>
                  </a:lnTo>
                  <a:lnTo>
                    <a:pt x="42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462"/>
                  </a:lnTo>
                  <a:lnTo>
                    <a:pt x="146" y="462"/>
                  </a:lnTo>
                  <a:lnTo>
                    <a:pt x="146" y="297"/>
                  </a:lnTo>
                  <a:lnTo>
                    <a:pt x="153" y="305"/>
                  </a:lnTo>
                  <a:lnTo>
                    <a:pt x="160" y="311"/>
                  </a:lnTo>
                  <a:lnTo>
                    <a:pt x="169" y="318"/>
                  </a:lnTo>
                  <a:lnTo>
                    <a:pt x="180" y="324"/>
                  </a:lnTo>
                  <a:lnTo>
                    <a:pt x="190" y="328"/>
                  </a:lnTo>
                  <a:lnTo>
                    <a:pt x="204" y="332"/>
                  </a:lnTo>
                  <a:lnTo>
                    <a:pt x="219" y="334"/>
                  </a:lnTo>
                  <a:lnTo>
                    <a:pt x="236" y="335"/>
                  </a:lnTo>
                  <a:lnTo>
                    <a:pt x="253" y="335"/>
                  </a:lnTo>
                  <a:lnTo>
                    <a:pt x="268" y="333"/>
                  </a:lnTo>
                  <a:lnTo>
                    <a:pt x="283" y="328"/>
                  </a:lnTo>
                  <a:lnTo>
                    <a:pt x="297" y="324"/>
                  </a:lnTo>
                  <a:lnTo>
                    <a:pt x="309" y="318"/>
                  </a:lnTo>
                  <a:lnTo>
                    <a:pt x="321" y="310"/>
                  </a:lnTo>
                  <a:lnTo>
                    <a:pt x="331" y="302"/>
                  </a:lnTo>
                  <a:lnTo>
                    <a:pt x="341" y="291"/>
                  </a:lnTo>
                  <a:lnTo>
                    <a:pt x="348" y="280"/>
                  </a:lnTo>
                  <a:lnTo>
                    <a:pt x="356" y="267"/>
                  </a:lnTo>
                  <a:lnTo>
                    <a:pt x="362" y="252"/>
                  </a:lnTo>
                  <a:lnTo>
                    <a:pt x="368" y="237"/>
                  </a:lnTo>
                  <a:lnTo>
                    <a:pt x="371" y="220"/>
                  </a:lnTo>
                  <a:lnTo>
                    <a:pt x="374" y="203"/>
                  </a:lnTo>
                  <a:lnTo>
                    <a:pt x="375" y="184"/>
                  </a:lnTo>
                  <a:lnTo>
                    <a:pt x="376" y="164"/>
                  </a:lnTo>
                  <a:lnTo>
                    <a:pt x="375" y="144"/>
                  </a:lnTo>
                  <a:lnTo>
                    <a:pt x="374" y="127"/>
                  </a:lnTo>
                  <a:lnTo>
                    <a:pt x="371" y="110"/>
                  </a:lnTo>
                  <a:lnTo>
                    <a:pt x="367" y="94"/>
                  </a:lnTo>
                  <a:lnTo>
                    <a:pt x="362" y="80"/>
                  </a:lnTo>
                  <a:lnTo>
                    <a:pt x="356" y="66"/>
                  </a:lnTo>
                  <a:lnTo>
                    <a:pt x="348" y="55"/>
                  </a:lnTo>
                  <a:lnTo>
                    <a:pt x="340" y="44"/>
                  </a:lnTo>
                  <a:lnTo>
                    <a:pt x="331" y="34"/>
                  </a:lnTo>
                  <a:lnTo>
                    <a:pt x="321" y="26"/>
                  </a:lnTo>
                  <a:lnTo>
                    <a:pt x="310" y="18"/>
                  </a:lnTo>
                  <a:lnTo>
                    <a:pt x="297" y="12"/>
                  </a:lnTo>
                  <a:lnTo>
                    <a:pt x="284" y="7"/>
                  </a:lnTo>
                  <a:lnTo>
                    <a:pt x="270" y="4"/>
                  </a:lnTo>
                  <a:lnTo>
                    <a:pt x="255" y="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>
              <a:off x="7178675" y="947616"/>
              <a:ext cx="52388" cy="120650"/>
            </a:xfrm>
            <a:custGeom>
              <a:avLst/>
              <a:gdLst>
                <a:gd name="T0" fmla="*/ 0 w 145"/>
                <a:gd name="T1" fmla="*/ 2147483647 h 327"/>
                <a:gd name="T2" fmla="*/ 0 w 145"/>
                <a:gd name="T3" fmla="*/ 2147483647 h 327"/>
                <a:gd name="T4" fmla="*/ 2147483647 w 145"/>
                <a:gd name="T5" fmla="*/ 2147483647 h 327"/>
                <a:gd name="T6" fmla="*/ 2147483647 w 145"/>
                <a:gd name="T7" fmla="*/ 2147483647 h 327"/>
                <a:gd name="T8" fmla="*/ 2147483647 w 145"/>
                <a:gd name="T9" fmla="*/ 2147483647 h 327"/>
                <a:gd name="T10" fmla="*/ 2147483647 w 145"/>
                <a:gd name="T11" fmla="*/ 2147483647 h 327"/>
                <a:gd name="T12" fmla="*/ 2147483647 w 145"/>
                <a:gd name="T13" fmla="*/ 2147483647 h 327"/>
                <a:gd name="T14" fmla="*/ 2147483647 w 145"/>
                <a:gd name="T15" fmla="*/ 2147483647 h 327"/>
                <a:gd name="T16" fmla="*/ 2147483647 w 145"/>
                <a:gd name="T17" fmla="*/ 2147483647 h 327"/>
                <a:gd name="T18" fmla="*/ 2147483647 w 145"/>
                <a:gd name="T19" fmla="*/ 2147483647 h 327"/>
                <a:gd name="T20" fmla="*/ 2147483647 w 145"/>
                <a:gd name="T21" fmla="*/ 2147483647 h 327"/>
                <a:gd name="T22" fmla="*/ 2147483647 w 145"/>
                <a:gd name="T23" fmla="*/ 2147483647 h 327"/>
                <a:gd name="T24" fmla="*/ 2147483647 w 145"/>
                <a:gd name="T25" fmla="*/ 2147483647 h 327"/>
                <a:gd name="T26" fmla="*/ 2147483647 w 145"/>
                <a:gd name="T27" fmla="*/ 2147483647 h 327"/>
                <a:gd name="T28" fmla="*/ 2147483647 w 145"/>
                <a:gd name="T29" fmla="*/ 2147483647 h 327"/>
                <a:gd name="T30" fmla="*/ 2147483647 w 145"/>
                <a:gd name="T31" fmla="*/ 2147483647 h 327"/>
                <a:gd name="T32" fmla="*/ 2147483647 w 145"/>
                <a:gd name="T33" fmla="*/ 0 h 327"/>
                <a:gd name="T34" fmla="*/ 2147483647 w 145"/>
                <a:gd name="T35" fmla="*/ 2147483647 h 327"/>
                <a:gd name="T36" fmla="*/ 0 w 145"/>
                <a:gd name="T37" fmla="*/ 2147483647 h 3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327"/>
                <a:gd name="T59" fmla="*/ 145 w 145"/>
                <a:gd name="T60" fmla="*/ 327 h 3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327">
                  <a:moveTo>
                    <a:pt x="0" y="24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2" y="51"/>
                  </a:lnTo>
                  <a:lnTo>
                    <a:pt x="42" y="55"/>
                  </a:lnTo>
                  <a:lnTo>
                    <a:pt x="45" y="57"/>
                  </a:lnTo>
                  <a:lnTo>
                    <a:pt x="48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8" y="87"/>
                  </a:lnTo>
                  <a:lnTo>
                    <a:pt x="58" y="101"/>
                  </a:lnTo>
                  <a:lnTo>
                    <a:pt x="58" y="327"/>
                  </a:lnTo>
                  <a:lnTo>
                    <a:pt x="145" y="327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7" name="Freeform 29"/>
            <p:cNvSpPr>
              <a:spLocks/>
            </p:cNvSpPr>
            <p:nvPr/>
          </p:nvSpPr>
          <p:spPr bwMode="auto">
            <a:xfrm>
              <a:off x="7196138" y="898404"/>
              <a:ext cx="39687" cy="36512"/>
            </a:xfrm>
            <a:custGeom>
              <a:avLst/>
              <a:gdLst>
                <a:gd name="T0" fmla="*/ 2147483647 w 108"/>
                <a:gd name="T1" fmla="*/ 2147483647 h 96"/>
                <a:gd name="T2" fmla="*/ 2147483647 w 108"/>
                <a:gd name="T3" fmla="*/ 2147483647 h 96"/>
                <a:gd name="T4" fmla="*/ 2147483647 w 108"/>
                <a:gd name="T5" fmla="*/ 2147483647 h 96"/>
                <a:gd name="T6" fmla="*/ 2147483647 w 108"/>
                <a:gd name="T7" fmla="*/ 2147483647 h 96"/>
                <a:gd name="T8" fmla="*/ 2147483647 w 108"/>
                <a:gd name="T9" fmla="*/ 2147483647 h 96"/>
                <a:gd name="T10" fmla="*/ 2147483647 w 108"/>
                <a:gd name="T11" fmla="*/ 2147483647 h 96"/>
                <a:gd name="T12" fmla="*/ 2147483647 w 108"/>
                <a:gd name="T13" fmla="*/ 2147483647 h 96"/>
                <a:gd name="T14" fmla="*/ 2147483647 w 108"/>
                <a:gd name="T15" fmla="*/ 2147483647 h 96"/>
                <a:gd name="T16" fmla="*/ 2147483647 w 108"/>
                <a:gd name="T17" fmla="*/ 2147483647 h 96"/>
                <a:gd name="T18" fmla="*/ 2147483647 w 108"/>
                <a:gd name="T19" fmla="*/ 2147483647 h 96"/>
                <a:gd name="T20" fmla="*/ 2147483647 w 108"/>
                <a:gd name="T21" fmla="*/ 2147483647 h 96"/>
                <a:gd name="T22" fmla="*/ 2147483647 w 108"/>
                <a:gd name="T23" fmla="*/ 2147483647 h 96"/>
                <a:gd name="T24" fmla="*/ 2147483647 w 108"/>
                <a:gd name="T25" fmla="*/ 2147483647 h 96"/>
                <a:gd name="T26" fmla="*/ 2147483647 w 108"/>
                <a:gd name="T27" fmla="*/ 2147483647 h 96"/>
                <a:gd name="T28" fmla="*/ 2147483647 w 108"/>
                <a:gd name="T29" fmla="*/ 2147483647 h 96"/>
                <a:gd name="T30" fmla="*/ 2147483647 w 108"/>
                <a:gd name="T31" fmla="*/ 2147483647 h 96"/>
                <a:gd name="T32" fmla="*/ 2147483647 w 108"/>
                <a:gd name="T33" fmla="*/ 2147483647 h 96"/>
                <a:gd name="T34" fmla="*/ 2147483647 w 108"/>
                <a:gd name="T35" fmla="*/ 2147483647 h 96"/>
                <a:gd name="T36" fmla="*/ 2147483647 w 108"/>
                <a:gd name="T37" fmla="*/ 0 h 96"/>
                <a:gd name="T38" fmla="*/ 2147483647 w 108"/>
                <a:gd name="T39" fmla="*/ 0 h 96"/>
                <a:gd name="T40" fmla="*/ 2147483647 w 108"/>
                <a:gd name="T41" fmla="*/ 2147483647 h 96"/>
                <a:gd name="T42" fmla="*/ 2147483647 w 108"/>
                <a:gd name="T43" fmla="*/ 2147483647 h 96"/>
                <a:gd name="T44" fmla="*/ 2147483647 w 108"/>
                <a:gd name="T45" fmla="*/ 2147483647 h 96"/>
                <a:gd name="T46" fmla="*/ 2147483647 w 108"/>
                <a:gd name="T47" fmla="*/ 2147483647 h 96"/>
                <a:gd name="T48" fmla="*/ 2147483647 w 108"/>
                <a:gd name="T49" fmla="*/ 2147483647 h 96"/>
                <a:gd name="T50" fmla="*/ 2147483647 w 108"/>
                <a:gd name="T51" fmla="*/ 2147483647 h 96"/>
                <a:gd name="T52" fmla="*/ 2147483647 w 108"/>
                <a:gd name="T53" fmla="*/ 2147483647 h 96"/>
                <a:gd name="T54" fmla="*/ 0 w 108"/>
                <a:gd name="T55" fmla="*/ 2147483647 h 96"/>
                <a:gd name="T56" fmla="*/ 0 w 108"/>
                <a:gd name="T57" fmla="*/ 2147483647 h 96"/>
                <a:gd name="T58" fmla="*/ 2147483647 w 108"/>
                <a:gd name="T59" fmla="*/ 2147483647 h 96"/>
                <a:gd name="T60" fmla="*/ 2147483647 w 108"/>
                <a:gd name="T61" fmla="*/ 2147483647 h 96"/>
                <a:gd name="T62" fmla="*/ 2147483647 w 108"/>
                <a:gd name="T63" fmla="*/ 2147483647 h 96"/>
                <a:gd name="T64" fmla="*/ 2147483647 w 108"/>
                <a:gd name="T65" fmla="*/ 2147483647 h 96"/>
                <a:gd name="T66" fmla="*/ 2147483647 w 108"/>
                <a:gd name="T67" fmla="*/ 2147483647 h 96"/>
                <a:gd name="T68" fmla="*/ 2147483647 w 108"/>
                <a:gd name="T69" fmla="*/ 2147483647 h 96"/>
                <a:gd name="T70" fmla="*/ 2147483647 w 108"/>
                <a:gd name="T71" fmla="*/ 2147483647 h 96"/>
                <a:gd name="T72" fmla="*/ 2147483647 w 108"/>
                <a:gd name="T73" fmla="*/ 2147483647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96"/>
                <a:gd name="T113" fmla="*/ 108 w 108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96">
                  <a:moveTo>
                    <a:pt x="53" y="96"/>
                  </a:moveTo>
                  <a:lnTo>
                    <a:pt x="53" y="96"/>
                  </a:lnTo>
                  <a:lnTo>
                    <a:pt x="63" y="94"/>
                  </a:lnTo>
                  <a:lnTo>
                    <a:pt x="74" y="92"/>
                  </a:lnTo>
                  <a:lnTo>
                    <a:pt x="84" y="88"/>
                  </a:lnTo>
                  <a:lnTo>
                    <a:pt x="91" y="82"/>
                  </a:lnTo>
                  <a:lnTo>
                    <a:pt x="99" y="74"/>
                  </a:lnTo>
                  <a:lnTo>
                    <a:pt x="103" y="67"/>
                  </a:lnTo>
                  <a:lnTo>
                    <a:pt x="106" y="57"/>
                  </a:lnTo>
                  <a:lnTo>
                    <a:pt x="108" y="47"/>
                  </a:lnTo>
                  <a:lnTo>
                    <a:pt x="107" y="39"/>
                  </a:lnTo>
                  <a:lnTo>
                    <a:pt x="104" y="29"/>
                  </a:lnTo>
                  <a:lnTo>
                    <a:pt x="99" y="22"/>
                  </a:lnTo>
                  <a:lnTo>
                    <a:pt x="92" y="14"/>
                  </a:lnTo>
                  <a:lnTo>
                    <a:pt x="84" y="9"/>
                  </a:lnTo>
                  <a:lnTo>
                    <a:pt x="74" y="5"/>
                  </a:lnTo>
                  <a:lnTo>
                    <a:pt x="64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2" y="5"/>
                  </a:lnTo>
                  <a:lnTo>
                    <a:pt x="24" y="9"/>
                  </a:lnTo>
                  <a:lnTo>
                    <a:pt x="15" y="14"/>
                  </a:lnTo>
                  <a:lnTo>
                    <a:pt x="9" y="22"/>
                  </a:lnTo>
                  <a:lnTo>
                    <a:pt x="5" y="29"/>
                  </a:lnTo>
                  <a:lnTo>
                    <a:pt x="1" y="39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9" y="74"/>
                  </a:lnTo>
                  <a:lnTo>
                    <a:pt x="15" y="82"/>
                  </a:lnTo>
                  <a:lnTo>
                    <a:pt x="23" y="88"/>
                  </a:lnTo>
                  <a:lnTo>
                    <a:pt x="32" y="92"/>
                  </a:lnTo>
                  <a:lnTo>
                    <a:pt x="42" y="94"/>
                  </a:lnTo>
                  <a:lnTo>
                    <a:pt x="53" y="96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auto">
            <a:xfrm>
              <a:off x="7261225" y="947616"/>
              <a:ext cx="103188" cy="120650"/>
            </a:xfrm>
            <a:custGeom>
              <a:avLst/>
              <a:gdLst>
                <a:gd name="T0" fmla="*/ 2147483647 w 282"/>
                <a:gd name="T1" fmla="*/ 2147483647 h 327"/>
                <a:gd name="T2" fmla="*/ 2147483647 w 282"/>
                <a:gd name="T3" fmla="*/ 2147483647 h 327"/>
                <a:gd name="T4" fmla="*/ 2147483647 w 282"/>
                <a:gd name="T5" fmla="*/ 2147483647 h 327"/>
                <a:gd name="T6" fmla="*/ 2147483647 w 282"/>
                <a:gd name="T7" fmla="*/ 2147483647 h 327"/>
                <a:gd name="T8" fmla="*/ 2147483647 w 282"/>
                <a:gd name="T9" fmla="*/ 2147483647 h 327"/>
                <a:gd name="T10" fmla="*/ 2147483647 w 282"/>
                <a:gd name="T11" fmla="*/ 2147483647 h 327"/>
                <a:gd name="T12" fmla="*/ 2147483647 w 282"/>
                <a:gd name="T13" fmla="*/ 2147483647 h 327"/>
                <a:gd name="T14" fmla="*/ 2147483647 w 282"/>
                <a:gd name="T15" fmla="*/ 2147483647 h 327"/>
                <a:gd name="T16" fmla="*/ 2147483647 w 282"/>
                <a:gd name="T17" fmla="*/ 2147483647 h 327"/>
                <a:gd name="T18" fmla="*/ 2147483647 w 282"/>
                <a:gd name="T19" fmla="*/ 2147483647 h 327"/>
                <a:gd name="T20" fmla="*/ 2147483647 w 282"/>
                <a:gd name="T21" fmla="*/ 2147483647 h 327"/>
                <a:gd name="T22" fmla="*/ 2147483647 w 282"/>
                <a:gd name="T23" fmla="*/ 2147483647 h 327"/>
                <a:gd name="T24" fmla="*/ 2147483647 w 282"/>
                <a:gd name="T25" fmla="*/ 2147483647 h 327"/>
                <a:gd name="T26" fmla="*/ 2147483647 w 282"/>
                <a:gd name="T27" fmla="*/ 2147483647 h 327"/>
                <a:gd name="T28" fmla="*/ 2147483647 w 282"/>
                <a:gd name="T29" fmla="*/ 2147483647 h 327"/>
                <a:gd name="T30" fmla="*/ 2147483647 w 282"/>
                <a:gd name="T31" fmla="*/ 2147483647 h 327"/>
                <a:gd name="T32" fmla="*/ 2147483647 w 282"/>
                <a:gd name="T33" fmla="*/ 2147483647 h 327"/>
                <a:gd name="T34" fmla="*/ 2147483647 w 282"/>
                <a:gd name="T35" fmla="*/ 2147483647 h 327"/>
                <a:gd name="T36" fmla="*/ 2147483647 w 282"/>
                <a:gd name="T37" fmla="*/ 2147483647 h 327"/>
                <a:gd name="T38" fmla="*/ 2147483647 w 282"/>
                <a:gd name="T39" fmla="*/ 0 h 327"/>
                <a:gd name="T40" fmla="*/ 0 w 282"/>
                <a:gd name="T41" fmla="*/ 2147483647 h 327"/>
                <a:gd name="T42" fmla="*/ 0 w 282"/>
                <a:gd name="T43" fmla="*/ 2147483647 h 327"/>
                <a:gd name="T44" fmla="*/ 2147483647 w 282"/>
                <a:gd name="T45" fmla="*/ 2147483647 h 327"/>
                <a:gd name="T46" fmla="*/ 2147483647 w 282"/>
                <a:gd name="T47" fmla="*/ 2147483647 h 327"/>
                <a:gd name="T48" fmla="*/ 2147483647 w 282"/>
                <a:gd name="T49" fmla="*/ 2147483647 h 327"/>
                <a:gd name="T50" fmla="*/ 2147483647 w 282"/>
                <a:gd name="T51" fmla="*/ 2147483647 h 327"/>
                <a:gd name="T52" fmla="*/ 2147483647 w 282"/>
                <a:gd name="T53" fmla="*/ 2147483647 h 327"/>
                <a:gd name="T54" fmla="*/ 2147483647 w 282"/>
                <a:gd name="T55" fmla="*/ 2147483647 h 327"/>
                <a:gd name="T56" fmla="*/ 2147483647 w 282"/>
                <a:gd name="T57" fmla="*/ 2147483647 h 327"/>
                <a:gd name="T58" fmla="*/ 2147483647 w 282"/>
                <a:gd name="T59" fmla="*/ 2147483647 h 327"/>
                <a:gd name="T60" fmla="*/ 2147483647 w 282"/>
                <a:gd name="T61" fmla="*/ 2147483647 h 327"/>
                <a:gd name="T62" fmla="*/ 2147483647 w 282"/>
                <a:gd name="T63" fmla="*/ 2147483647 h 327"/>
                <a:gd name="T64" fmla="*/ 2147483647 w 282"/>
                <a:gd name="T65" fmla="*/ 2147483647 h 327"/>
                <a:gd name="T66" fmla="*/ 2147483647 w 282"/>
                <a:gd name="T67" fmla="*/ 2147483647 h 327"/>
                <a:gd name="T68" fmla="*/ 2147483647 w 282"/>
                <a:gd name="T69" fmla="*/ 2147483647 h 327"/>
                <a:gd name="T70" fmla="*/ 2147483647 w 282"/>
                <a:gd name="T71" fmla="*/ 2147483647 h 327"/>
                <a:gd name="T72" fmla="*/ 2147483647 w 282"/>
                <a:gd name="T73" fmla="*/ 2147483647 h 327"/>
                <a:gd name="T74" fmla="*/ 2147483647 w 282"/>
                <a:gd name="T75" fmla="*/ 2147483647 h 327"/>
                <a:gd name="T76" fmla="*/ 2147483647 w 282"/>
                <a:gd name="T77" fmla="*/ 2147483647 h 327"/>
                <a:gd name="T78" fmla="*/ 2147483647 w 282"/>
                <a:gd name="T79" fmla="*/ 2147483647 h 327"/>
                <a:gd name="T80" fmla="*/ 2147483647 w 282"/>
                <a:gd name="T81" fmla="*/ 2147483647 h 327"/>
                <a:gd name="T82" fmla="*/ 2147483647 w 282"/>
                <a:gd name="T83" fmla="*/ 2147483647 h 327"/>
                <a:gd name="T84" fmla="*/ 2147483647 w 282"/>
                <a:gd name="T85" fmla="*/ 2147483647 h 327"/>
                <a:gd name="T86" fmla="*/ 2147483647 w 282"/>
                <a:gd name="T87" fmla="*/ 2147483647 h 327"/>
                <a:gd name="T88" fmla="*/ 2147483647 w 282"/>
                <a:gd name="T89" fmla="*/ 2147483647 h 327"/>
                <a:gd name="T90" fmla="*/ 2147483647 w 282"/>
                <a:gd name="T91" fmla="*/ 2147483647 h 327"/>
                <a:gd name="T92" fmla="*/ 2147483647 w 282"/>
                <a:gd name="T93" fmla="*/ 2147483647 h 327"/>
                <a:gd name="T94" fmla="*/ 2147483647 w 282"/>
                <a:gd name="T95" fmla="*/ 2147483647 h 327"/>
                <a:gd name="T96" fmla="*/ 2147483647 w 282"/>
                <a:gd name="T97" fmla="*/ 2147483647 h 327"/>
                <a:gd name="T98" fmla="*/ 2147483647 w 282"/>
                <a:gd name="T99" fmla="*/ 2147483647 h 327"/>
                <a:gd name="T100" fmla="*/ 2147483647 w 282"/>
                <a:gd name="T101" fmla="*/ 2147483647 h 327"/>
                <a:gd name="T102" fmla="*/ 2147483647 w 282"/>
                <a:gd name="T103" fmla="*/ 2147483647 h 327"/>
                <a:gd name="T104" fmla="*/ 2147483647 w 282"/>
                <a:gd name="T105" fmla="*/ 2147483647 h 327"/>
                <a:gd name="T106" fmla="*/ 2147483647 w 282"/>
                <a:gd name="T107" fmla="*/ 2147483647 h 327"/>
                <a:gd name="T108" fmla="*/ 2147483647 w 282"/>
                <a:gd name="T109" fmla="*/ 2147483647 h 327"/>
                <a:gd name="T110" fmla="*/ 2147483647 w 282"/>
                <a:gd name="T111" fmla="*/ 2147483647 h 327"/>
                <a:gd name="T112" fmla="*/ 2147483647 w 282"/>
                <a:gd name="T113" fmla="*/ 2147483647 h 327"/>
                <a:gd name="T114" fmla="*/ 2147483647 w 282"/>
                <a:gd name="T115" fmla="*/ 2147483647 h 3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"/>
                <a:gd name="T175" fmla="*/ 0 h 327"/>
                <a:gd name="T176" fmla="*/ 282 w 282"/>
                <a:gd name="T177" fmla="*/ 327 h 3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" h="327">
                  <a:moveTo>
                    <a:pt x="282" y="74"/>
                  </a:moveTo>
                  <a:lnTo>
                    <a:pt x="282" y="5"/>
                  </a:lnTo>
                  <a:lnTo>
                    <a:pt x="277" y="4"/>
                  </a:lnTo>
                  <a:lnTo>
                    <a:pt x="256" y="2"/>
                  </a:lnTo>
                  <a:lnTo>
                    <a:pt x="236" y="1"/>
                  </a:lnTo>
                  <a:lnTo>
                    <a:pt x="226" y="2"/>
                  </a:lnTo>
                  <a:lnTo>
                    <a:pt x="218" y="3"/>
                  </a:lnTo>
                  <a:lnTo>
                    <a:pt x="210" y="5"/>
                  </a:lnTo>
                  <a:lnTo>
                    <a:pt x="203" y="7"/>
                  </a:lnTo>
                  <a:lnTo>
                    <a:pt x="195" y="11"/>
                  </a:lnTo>
                  <a:lnTo>
                    <a:pt x="189" y="14"/>
                  </a:lnTo>
                  <a:lnTo>
                    <a:pt x="177" y="24"/>
                  </a:lnTo>
                  <a:lnTo>
                    <a:pt x="168" y="33"/>
                  </a:lnTo>
                  <a:lnTo>
                    <a:pt x="159" y="44"/>
                  </a:lnTo>
                  <a:lnTo>
                    <a:pt x="152" y="56"/>
                  </a:lnTo>
                  <a:lnTo>
                    <a:pt x="146" y="66"/>
                  </a:lnTo>
                  <a:lnTo>
                    <a:pt x="146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5" y="48"/>
                  </a:lnTo>
                  <a:lnTo>
                    <a:pt x="20" y="49"/>
                  </a:lnTo>
                  <a:lnTo>
                    <a:pt x="33" y="51"/>
                  </a:lnTo>
                  <a:lnTo>
                    <a:pt x="41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6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327"/>
                  </a:lnTo>
                  <a:lnTo>
                    <a:pt x="146" y="327"/>
                  </a:lnTo>
                  <a:lnTo>
                    <a:pt x="146" y="164"/>
                  </a:lnTo>
                  <a:lnTo>
                    <a:pt x="147" y="152"/>
                  </a:lnTo>
                  <a:lnTo>
                    <a:pt x="149" y="138"/>
                  </a:lnTo>
                  <a:lnTo>
                    <a:pt x="150" y="130"/>
                  </a:lnTo>
                  <a:lnTo>
                    <a:pt x="154" y="123"/>
                  </a:lnTo>
                  <a:lnTo>
                    <a:pt x="157" y="116"/>
                  </a:lnTo>
                  <a:lnTo>
                    <a:pt x="161" y="108"/>
                  </a:lnTo>
                  <a:lnTo>
                    <a:pt x="167" y="101"/>
                  </a:lnTo>
                  <a:lnTo>
                    <a:pt x="173" y="94"/>
                  </a:lnTo>
                  <a:lnTo>
                    <a:pt x="180" y="88"/>
                  </a:lnTo>
                  <a:lnTo>
                    <a:pt x="189" y="82"/>
                  </a:lnTo>
                  <a:lnTo>
                    <a:pt x="199" y="78"/>
                  </a:lnTo>
                  <a:lnTo>
                    <a:pt x="210" y="75"/>
                  </a:lnTo>
                  <a:lnTo>
                    <a:pt x="223" y="73"/>
                  </a:lnTo>
                  <a:lnTo>
                    <a:pt x="238" y="72"/>
                  </a:lnTo>
                  <a:lnTo>
                    <a:pt x="246" y="73"/>
                  </a:lnTo>
                  <a:lnTo>
                    <a:pt x="253" y="74"/>
                  </a:lnTo>
                  <a:lnTo>
                    <a:pt x="268" y="78"/>
                  </a:lnTo>
                  <a:lnTo>
                    <a:pt x="282" y="81"/>
                  </a:lnTo>
                  <a:lnTo>
                    <a:pt x="282" y="7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9" name="Freeform 33"/>
            <p:cNvSpPr>
              <a:spLocks noEditPoints="1"/>
            </p:cNvSpPr>
            <p:nvPr/>
          </p:nvSpPr>
          <p:spPr bwMode="auto">
            <a:xfrm>
              <a:off x="7378700" y="949204"/>
              <a:ext cx="114300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1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6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2" y="100"/>
                  </a:lnTo>
                  <a:lnTo>
                    <a:pt x="95" y="100"/>
                  </a:lnTo>
                  <a:lnTo>
                    <a:pt x="98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5" y="38"/>
                  </a:lnTo>
                  <a:lnTo>
                    <a:pt x="152" y="35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3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5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4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1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8" y="331"/>
                  </a:lnTo>
                  <a:lnTo>
                    <a:pt x="169" y="333"/>
                  </a:lnTo>
                  <a:lnTo>
                    <a:pt x="191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5"/>
                  </a:lnTo>
                  <a:lnTo>
                    <a:pt x="226" y="286"/>
                  </a:lnTo>
                  <a:lnTo>
                    <a:pt x="209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5"/>
                  </a:lnTo>
                  <a:lnTo>
                    <a:pt x="145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4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7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0" name="Freeform 36"/>
            <p:cNvSpPr>
              <a:spLocks/>
            </p:cNvSpPr>
            <p:nvPr/>
          </p:nvSpPr>
          <p:spPr bwMode="auto">
            <a:xfrm>
              <a:off x="7686675" y="893641"/>
              <a:ext cx="133350" cy="174625"/>
            </a:xfrm>
            <a:custGeom>
              <a:avLst/>
              <a:gdLst>
                <a:gd name="T0" fmla="*/ 2147483647 w 365"/>
                <a:gd name="T1" fmla="*/ 2147483647 h 475"/>
                <a:gd name="T2" fmla="*/ 2147483647 w 365"/>
                <a:gd name="T3" fmla="*/ 2147483647 h 475"/>
                <a:gd name="T4" fmla="*/ 2147483647 w 365"/>
                <a:gd name="T5" fmla="*/ 2147483647 h 475"/>
                <a:gd name="T6" fmla="*/ 2147483647 w 365"/>
                <a:gd name="T7" fmla="*/ 2147483647 h 475"/>
                <a:gd name="T8" fmla="*/ 2147483647 w 365"/>
                <a:gd name="T9" fmla="*/ 2147483647 h 475"/>
                <a:gd name="T10" fmla="*/ 2147483647 w 365"/>
                <a:gd name="T11" fmla="*/ 2147483647 h 475"/>
                <a:gd name="T12" fmla="*/ 2147483647 w 365"/>
                <a:gd name="T13" fmla="*/ 2147483647 h 475"/>
                <a:gd name="T14" fmla="*/ 2147483647 w 365"/>
                <a:gd name="T15" fmla="*/ 0 h 475"/>
                <a:gd name="T16" fmla="*/ 0 w 365"/>
                <a:gd name="T17" fmla="*/ 2147483647 h 475"/>
                <a:gd name="T18" fmla="*/ 2147483647 w 365"/>
                <a:gd name="T19" fmla="*/ 2147483647 h 475"/>
                <a:gd name="T20" fmla="*/ 2147483647 w 365"/>
                <a:gd name="T21" fmla="*/ 2147483647 h 475"/>
                <a:gd name="T22" fmla="*/ 2147483647 w 365"/>
                <a:gd name="T23" fmla="*/ 2147483647 h 475"/>
                <a:gd name="T24" fmla="*/ 2147483647 w 365"/>
                <a:gd name="T25" fmla="*/ 2147483647 h 475"/>
                <a:gd name="T26" fmla="*/ 2147483647 w 365"/>
                <a:gd name="T27" fmla="*/ 2147483647 h 475"/>
                <a:gd name="T28" fmla="*/ 2147483647 w 365"/>
                <a:gd name="T29" fmla="*/ 2147483647 h 475"/>
                <a:gd name="T30" fmla="*/ 2147483647 w 365"/>
                <a:gd name="T31" fmla="*/ 2147483647 h 475"/>
                <a:gd name="T32" fmla="*/ 2147483647 w 365"/>
                <a:gd name="T33" fmla="*/ 2147483647 h 475"/>
                <a:gd name="T34" fmla="*/ 2147483647 w 365"/>
                <a:gd name="T35" fmla="*/ 2147483647 h 475"/>
                <a:gd name="T36" fmla="*/ 2147483647 w 365"/>
                <a:gd name="T37" fmla="*/ 2147483647 h 475"/>
                <a:gd name="T38" fmla="*/ 2147483647 w 365"/>
                <a:gd name="T39" fmla="*/ 2147483647 h 475"/>
                <a:gd name="T40" fmla="*/ 2147483647 w 365"/>
                <a:gd name="T41" fmla="*/ 2147483647 h 475"/>
                <a:gd name="T42" fmla="*/ 2147483647 w 365"/>
                <a:gd name="T43" fmla="*/ 2147483647 h 475"/>
                <a:gd name="T44" fmla="*/ 2147483647 w 365"/>
                <a:gd name="T45" fmla="*/ 2147483647 h 475"/>
                <a:gd name="T46" fmla="*/ 2147483647 w 365"/>
                <a:gd name="T47" fmla="*/ 2147483647 h 475"/>
                <a:gd name="T48" fmla="*/ 2147483647 w 365"/>
                <a:gd name="T49" fmla="*/ 2147483647 h 475"/>
                <a:gd name="T50" fmla="*/ 2147483647 w 365"/>
                <a:gd name="T51" fmla="*/ 2147483647 h 475"/>
                <a:gd name="T52" fmla="*/ 2147483647 w 365"/>
                <a:gd name="T53" fmla="*/ 2147483647 h 475"/>
                <a:gd name="T54" fmla="*/ 2147483647 w 365"/>
                <a:gd name="T55" fmla="*/ 2147483647 h 475"/>
                <a:gd name="T56" fmla="*/ 2147483647 w 365"/>
                <a:gd name="T57" fmla="*/ 2147483647 h 475"/>
                <a:gd name="T58" fmla="*/ 2147483647 w 365"/>
                <a:gd name="T59" fmla="*/ 2147483647 h 475"/>
                <a:gd name="T60" fmla="*/ 2147483647 w 365"/>
                <a:gd name="T61" fmla="*/ 2147483647 h 475"/>
                <a:gd name="T62" fmla="*/ 2147483647 w 365"/>
                <a:gd name="T63" fmla="*/ 2147483647 h 475"/>
                <a:gd name="T64" fmla="*/ 2147483647 w 365"/>
                <a:gd name="T65" fmla="*/ 2147483647 h 475"/>
                <a:gd name="T66" fmla="*/ 2147483647 w 365"/>
                <a:gd name="T67" fmla="*/ 2147483647 h 475"/>
                <a:gd name="T68" fmla="*/ 2147483647 w 365"/>
                <a:gd name="T69" fmla="*/ 2147483647 h 475"/>
                <a:gd name="T70" fmla="*/ 2147483647 w 365"/>
                <a:gd name="T71" fmla="*/ 2147483647 h 475"/>
                <a:gd name="T72" fmla="*/ 2147483647 w 365"/>
                <a:gd name="T73" fmla="*/ 2147483647 h 475"/>
                <a:gd name="T74" fmla="*/ 2147483647 w 365"/>
                <a:gd name="T75" fmla="*/ 2147483647 h 475"/>
                <a:gd name="T76" fmla="*/ 2147483647 w 365"/>
                <a:gd name="T77" fmla="*/ 2147483647 h 475"/>
                <a:gd name="T78" fmla="*/ 2147483647 w 365"/>
                <a:gd name="T79" fmla="*/ 2147483647 h 475"/>
                <a:gd name="T80" fmla="*/ 2147483647 w 365"/>
                <a:gd name="T81" fmla="*/ 2147483647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5"/>
                <a:gd name="T124" fmla="*/ 0 h 475"/>
                <a:gd name="T125" fmla="*/ 365 w 365"/>
                <a:gd name="T126" fmla="*/ 475 h 4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5" h="475">
                  <a:moveTo>
                    <a:pt x="266" y="149"/>
                  </a:moveTo>
                  <a:lnTo>
                    <a:pt x="266" y="149"/>
                  </a:lnTo>
                  <a:lnTo>
                    <a:pt x="255" y="150"/>
                  </a:lnTo>
                  <a:lnTo>
                    <a:pt x="244" y="151"/>
                  </a:lnTo>
                  <a:lnTo>
                    <a:pt x="233" y="153"/>
                  </a:lnTo>
                  <a:lnTo>
                    <a:pt x="224" y="157"/>
                  </a:lnTo>
                  <a:lnTo>
                    <a:pt x="214" y="160"/>
                  </a:lnTo>
                  <a:lnTo>
                    <a:pt x="206" y="164"/>
                  </a:lnTo>
                  <a:lnTo>
                    <a:pt x="197" y="168"/>
                  </a:lnTo>
                  <a:lnTo>
                    <a:pt x="189" y="174"/>
                  </a:lnTo>
                  <a:lnTo>
                    <a:pt x="176" y="184"/>
                  </a:lnTo>
                  <a:lnTo>
                    <a:pt x="164" y="196"/>
                  </a:lnTo>
                  <a:lnTo>
                    <a:pt x="154" y="208"/>
                  </a:lnTo>
                  <a:lnTo>
                    <a:pt x="147" y="220"/>
                  </a:lnTo>
                  <a:lnTo>
                    <a:pt x="147" y="0"/>
                  </a:lnTo>
                  <a:lnTo>
                    <a:pt x="139" y="2"/>
                  </a:lnTo>
                  <a:lnTo>
                    <a:pt x="0" y="19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21" y="45"/>
                  </a:lnTo>
                  <a:lnTo>
                    <a:pt x="32" y="47"/>
                  </a:lnTo>
                  <a:lnTo>
                    <a:pt x="42" y="51"/>
                  </a:lnTo>
                  <a:lnTo>
                    <a:pt x="45" y="53"/>
                  </a:lnTo>
                  <a:lnTo>
                    <a:pt x="48" y="55"/>
                  </a:lnTo>
                  <a:lnTo>
                    <a:pt x="52" y="58"/>
                  </a:lnTo>
                  <a:lnTo>
                    <a:pt x="54" y="62"/>
                  </a:lnTo>
                  <a:lnTo>
                    <a:pt x="57" y="71"/>
                  </a:lnTo>
                  <a:lnTo>
                    <a:pt x="58" y="83"/>
                  </a:lnTo>
                  <a:lnTo>
                    <a:pt x="59" y="98"/>
                  </a:lnTo>
                  <a:lnTo>
                    <a:pt x="59" y="475"/>
                  </a:lnTo>
                  <a:lnTo>
                    <a:pt x="147" y="475"/>
                  </a:lnTo>
                  <a:lnTo>
                    <a:pt x="147" y="313"/>
                  </a:lnTo>
                  <a:lnTo>
                    <a:pt x="147" y="302"/>
                  </a:lnTo>
                  <a:lnTo>
                    <a:pt x="149" y="291"/>
                  </a:lnTo>
                  <a:lnTo>
                    <a:pt x="151" y="281"/>
                  </a:lnTo>
                  <a:lnTo>
                    <a:pt x="154" y="271"/>
                  </a:lnTo>
                  <a:lnTo>
                    <a:pt x="158" y="261"/>
                  </a:lnTo>
                  <a:lnTo>
                    <a:pt x="163" y="253"/>
                  </a:lnTo>
                  <a:lnTo>
                    <a:pt x="168" y="244"/>
                  </a:lnTo>
                  <a:lnTo>
                    <a:pt x="173" y="237"/>
                  </a:lnTo>
                  <a:lnTo>
                    <a:pt x="180" y="230"/>
                  </a:lnTo>
                  <a:lnTo>
                    <a:pt x="186" y="224"/>
                  </a:lnTo>
                  <a:lnTo>
                    <a:pt x="193" y="220"/>
                  </a:lnTo>
                  <a:lnTo>
                    <a:pt x="200" y="214"/>
                  </a:lnTo>
                  <a:lnTo>
                    <a:pt x="208" y="211"/>
                  </a:lnTo>
                  <a:lnTo>
                    <a:pt x="214" y="209"/>
                  </a:lnTo>
                  <a:lnTo>
                    <a:pt x="222" y="207"/>
                  </a:lnTo>
                  <a:lnTo>
                    <a:pt x="229" y="207"/>
                  </a:lnTo>
                  <a:lnTo>
                    <a:pt x="238" y="207"/>
                  </a:lnTo>
                  <a:lnTo>
                    <a:pt x="245" y="208"/>
                  </a:lnTo>
                  <a:lnTo>
                    <a:pt x="251" y="210"/>
                  </a:lnTo>
                  <a:lnTo>
                    <a:pt x="257" y="213"/>
                  </a:lnTo>
                  <a:lnTo>
                    <a:pt x="262" y="216"/>
                  </a:lnTo>
                  <a:lnTo>
                    <a:pt x="265" y="220"/>
                  </a:lnTo>
                  <a:lnTo>
                    <a:pt x="269" y="224"/>
                  </a:lnTo>
                  <a:lnTo>
                    <a:pt x="272" y="229"/>
                  </a:lnTo>
                  <a:lnTo>
                    <a:pt x="275" y="240"/>
                  </a:lnTo>
                  <a:lnTo>
                    <a:pt x="277" y="251"/>
                  </a:lnTo>
                  <a:lnTo>
                    <a:pt x="277" y="264"/>
                  </a:lnTo>
                  <a:lnTo>
                    <a:pt x="277" y="275"/>
                  </a:lnTo>
                  <a:lnTo>
                    <a:pt x="277" y="475"/>
                  </a:lnTo>
                  <a:lnTo>
                    <a:pt x="365" y="475"/>
                  </a:lnTo>
                  <a:lnTo>
                    <a:pt x="365" y="266"/>
                  </a:lnTo>
                  <a:lnTo>
                    <a:pt x="365" y="251"/>
                  </a:lnTo>
                  <a:lnTo>
                    <a:pt x="364" y="232"/>
                  </a:lnTo>
                  <a:lnTo>
                    <a:pt x="363" y="223"/>
                  </a:lnTo>
                  <a:lnTo>
                    <a:pt x="360" y="213"/>
                  </a:lnTo>
                  <a:lnTo>
                    <a:pt x="357" y="204"/>
                  </a:lnTo>
                  <a:lnTo>
                    <a:pt x="353" y="194"/>
                  </a:lnTo>
                  <a:lnTo>
                    <a:pt x="348" y="185"/>
                  </a:lnTo>
                  <a:lnTo>
                    <a:pt x="341" y="177"/>
                  </a:lnTo>
                  <a:lnTo>
                    <a:pt x="333" y="169"/>
                  </a:lnTo>
                  <a:lnTo>
                    <a:pt x="323" y="163"/>
                  </a:lnTo>
                  <a:lnTo>
                    <a:pt x="312" y="158"/>
                  </a:lnTo>
                  <a:lnTo>
                    <a:pt x="300" y="153"/>
                  </a:lnTo>
                  <a:lnTo>
                    <a:pt x="284" y="150"/>
                  </a:lnTo>
                  <a:lnTo>
                    <a:pt x="266" y="149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1" name="Freeform 38"/>
            <p:cNvSpPr>
              <a:spLocks noEditPoints="1"/>
            </p:cNvSpPr>
            <p:nvPr/>
          </p:nvSpPr>
          <p:spPr bwMode="auto">
            <a:xfrm>
              <a:off x="7850188" y="949204"/>
              <a:ext cx="114300" cy="120650"/>
            </a:xfrm>
            <a:custGeom>
              <a:avLst/>
              <a:gdLst>
                <a:gd name="T0" fmla="*/ 2147483647 w 310"/>
                <a:gd name="T1" fmla="*/ 2147483647 h 334"/>
                <a:gd name="T2" fmla="*/ 2147483647 w 310"/>
                <a:gd name="T3" fmla="*/ 2147483647 h 334"/>
                <a:gd name="T4" fmla="*/ 2147483647 w 310"/>
                <a:gd name="T5" fmla="*/ 2147483647 h 334"/>
                <a:gd name="T6" fmla="*/ 2147483647 w 310"/>
                <a:gd name="T7" fmla="*/ 2147483647 h 334"/>
                <a:gd name="T8" fmla="*/ 2147483647 w 310"/>
                <a:gd name="T9" fmla="*/ 2147483647 h 334"/>
                <a:gd name="T10" fmla="*/ 2147483647 w 310"/>
                <a:gd name="T11" fmla="*/ 2147483647 h 334"/>
                <a:gd name="T12" fmla="*/ 2147483647 w 310"/>
                <a:gd name="T13" fmla="*/ 2147483647 h 334"/>
                <a:gd name="T14" fmla="*/ 2147483647 w 310"/>
                <a:gd name="T15" fmla="*/ 2147483647 h 334"/>
                <a:gd name="T16" fmla="*/ 2147483647 w 310"/>
                <a:gd name="T17" fmla="*/ 2147483647 h 334"/>
                <a:gd name="T18" fmla="*/ 2147483647 w 310"/>
                <a:gd name="T19" fmla="*/ 2147483647 h 334"/>
                <a:gd name="T20" fmla="*/ 2147483647 w 310"/>
                <a:gd name="T21" fmla="*/ 2147483647 h 334"/>
                <a:gd name="T22" fmla="*/ 2147483647 w 310"/>
                <a:gd name="T23" fmla="*/ 2147483647 h 334"/>
                <a:gd name="T24" fmla="*/ 2147483647 w 310"/>
                <a:gd name="T25" fmla="*/ 2147483647 h 334"/>
                <a:gd name="T26" fmla="*/ 2147483647 w 310"/>
                <a:gd name="T27" fmla="*/ 2147483647 h 334"/>
                <a:gd name="T28" fmla="*/ 2147483647 w 310"/>
                <a:gd name="T29" fmla="*/ 2147483647 h 334"/>
                <a:gd name="T30" fmla="*/ 2147483647 w 310"/>
                <a:gd name="T31" fmla="*/ 2147483647 h 334"/>
                <a:gd name="T32" fmla="*/ 2147483647 w 310"/>
                <a:gd name="T33" fmla="*/ 2147483647 h 334"/>
                <a:gd name="T34" fmla="*/ 2147483647 w 310"/>
                <a:gd name="T35" fmla="*/ 2147483647 h 334"/>
                <a:gd name="T36" fmla="*/ 2147483647 w 310"/>
                <a:gd name="T37" fmla="*/ 2147483647 h 334"/>
                <a:gd name="T38" fmla="*/ 2147483647 w 310"/>
                <a:gd name="T39" fmla="*/ 2147483647 h 334"/>
                <a:gd name="T40" fmla="*/ 2147483647 w 310"/>
                <a:gd name="T41" fmla="*/ 2147483647 h 334"/>
                <a:gd name="T42" fmla="*/ 2147483647 w 310"/>
                <a:gd name="T43" fmla="*/ 2147483647 h 334"/>
                <a:gd name="T44" fmla="*/ 2147483647 w 310"/>
                <a:gd name="T45" fmla="*/ 2147483647 h 334"/>
                <a:gd name="T46" fmla="*/ 2147483647 w 310"/>
                <a:gd name="T47" fmla="*/ 0 h 334"/>
                <a:gd name="T48" fmla="*/ 2147483647 w 310"/>
                <a:gd name="T49" fmla="*/ 2147483647 h 334"/>
                <a:gd name="T50" fmla="*/ 2147483647 w 310"/>
                <a:gd name="T51" fmla="*/ 2147483647 h 334"/>
                <a:gd name="T52" fmla="*/ 2147483647 w 310"/>
                <a:gd name="T53" fmla="*/ 2147483647 h 334"/>
                <a:gd name="T54" fmla="*/ 2147483647 w 310"/>
                <a:gd name="T55" fmla="*/ 2147483647 h 334"/>
                <a:gd name="T56" fmla="*/ 2147483647 w 310"/>
                <a:gd name="T57" fmla="*/ 2147483647 h 334"/>
                <a:gd name="T58" fmla="*/ 2147483647 w 310"/>
                <a:gd name="T59" fmla="*/ 2147483647 h 334"/>
                <a:gd name="T60" fmla="*/ 2147483647 w 310"/>
                <a:gd name="T61" fmla="*/ 2147483647 h 334"/>
                <a:gd name="T62" fmla="*/ 0 w 310"/>
                <a:gd name="T63" fmla="*/ 2147483647 h 334"/>
                <a:gd name="T64" fmla="*/ 2147483647 w 310"/>
                <a:gd name="T65" fmla="*/ 2147483647 h 334"/>
                <a:gd name="T66" fmla="*/ 2147483647 w 310"/>
                <a:gd name="T67" fmla="*/ 2147483647 h 334"/>
                <a:gd name="T68" fmla="*/ 2147483647 w 310"/>
                <a:gd name="T69" fmla="*/ 2147483647 h 334"/>
                <a:gd name="T70" fmla="*/ 2147483647 w 310"/>
                <a:gd name="T71" fmla="*/ 2147483647 h 334"/>
                <a:gd name="T72" fmla="*/ 2147483647 w 310"/>
                <a:gd name="T73" fmla="*/ 2147483647 h 334"/>
                <a:gd name="T74" fmla="*/ 2147483647 w 310"/>
                <a:gd name="T75" fmla="*/ 2147483647 h 334"/>
                <a:gd name="T76" fmla="*/ 2147483647 w 310"/>
                <a:gd name="T77" fmla="*/ 2147483647 h 334"/>
                <a:gd name="T78" fmla="*/ 2147483647 w 310"/>
                <a:gd name="T79" fmla="*/ 2147483647 h 334"/>
                <a:gd name="T80" fmla="*/ 2147483647 w 310"/>
                <a:gd name="T81" fmla="*/ 2147483647 h 334"/>
                <a:gd name="T82" fmla="*/ 2147483647 w 310"/>
                <a:gd name="T83" fmla="*/ 2147483647 h 334"/>
                <a:gd name="T84" fmla="*/ 2147483647 w 310"/>
                <a:gd name="T85" fmla="*/ 2147483647 h 334"/>
                <a:gd name="T86" fmla="*/ 2147483647 w 310"/>
                <a:gd name="T87" fmla="*/ 2147483647 h 334"/>
                <a:gd name="T88" fmla="*/ 2147483647 w 310"/>
                <a:gd name="T89" fmla="*/ 2147483647 h 334"/>
                <a:gd name="T90" fmla="*/ 2147483647 w 310"/>
                <a:gd name="T91" fmla="*/ 2147483647 h 334"/>
                <a:gd name="T92" fmla="*/ 2147483647 w 310"/>
                <a:gd name="T93" fmla="*/ 2147483647 h 334"/>
                <a:gd name="T94" fmla="*/ 2147483647 w 310"/>
                <a:gd name="T95" fmla="*/ 2147483647 h 334"/>
                <a:gd name="T96" fmla="*/ 2147483647 w 310"/>
                <a:gd name="T97" fmla="*/ 2147483647 h 334"/>
                <a:gd name="T98" fmla="*/ 2147483647 w 310"/>
                <a:gd name="T99" fmla="*/ 2147483647 h 334"/>
                <a:gd name="T100" fmla="*/ 2147483647 w 310"/>
                <a:gd name="T101" fmla="*/ 2147483647 h 334"/>
                <a:gd name="T102" fmla="*/ 2147483647 w 310"/>
                <a:gd name="T103" fmla="*/ 2147483647 h 334"/>
                <a:gd name="T104" fmla="*/ 2147483647 w 310"/>
                <a:gd name="T105" fmla="*/ 2147483647 h 334"/>
                <a:gd name="T106" fmla="*/ 2147483647 w 310"/>
                <a:gd name="T107" fmla="*/ 2147483647 h 334"/>
                <a:gd name="T108" fmla="*/ 2147483647 w 310"/>
                <a:gd name="T109" fmla="*/ 2147483647 h 334"/>
                <a:gd name="T110" fmla="*/ 2147483647 w 310"/>
                <a:gd name="T111" fmla="*/ 2147483647 h 334"/>
                <a:gd name="T112" fmla="*/ 2147483647 w 310"/>
                <a:gd name="T113" fmla="*/ 2147483647 h 334"/>
                <a:gd name="T114" fmla="*/ 2147483647 w 310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0"/>
                <a:gd name="T175" fmla="*/ 0 h 334"/>
                <a:gd name="T176" fmla="*/ 310 w 310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0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5" y="51"/>
                  </a:lnTo>
                  <a:lnTo>
                    <a:pt x="209" y="56"/>
                  </a:lnTo>
                  <a:lnTo>
                    <a:pt x="215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1" y="100"/>
                  </a:lnTo>
                  <a:lnTo>
                    <a:pt x="96" y="100"/>
                  </a:lnTo>
                  <a:lnTo>
                    <a:pt x="97" y="91"/>
                  </a:lnTo>
                  <a:lnTo>
                    <a:pt x="101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6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3" y="35"/>
                  </a:lnTo>
                  <a:lnTo>
                    <a:pt x="162" y="35"/>
                  </a:lnTo>
                  <a:close/>
                  <a:moveTo>
                    <a:pt x="310" y="133"/>
                  </a:moveTo>
                  <a:lnTo>
                    <a:pt x="310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0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7" y="104"/>
                  </a:lnTo>
                  <a:lnTo>
                    <a:pt x="3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0" y="247"/>
                  </a:lnTo>
                  <a:lnTo>
                    <a:pt x="29" y="261"/>
                  </a:lnTo>
                  <a:lnTo>
                    <a:pt x="40" y="275"/>
                  </a:lnTo>
                  <a:lnTo>
                    <a:pt x="51" y="287"/>
                  </a:lnTo>
                  <a:lnTo>
                    <a:pt x="64" y="297"/>
                  </a:lnTo>
                  <a:lnTo>
                    <a:pt x="78" y="307"/>
                  </a:lnTo>
                  <a:lnTo>
                    <a:pt x="94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9" y="331"/>
                  </a:lnTo>
                  <a:lnTo>
                    <a:pt x="169" y="333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4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7" y="285"/>
                  </a:lnTo>
                  <a:lnTo>
                    <a:pt x="226" y="286"/>
                  </a:lnTo>
                  <a:lnTo>
                    <a:pt x="210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7" y="273"/>
                  </a:lnTo>
                  <a:lnTo>
                    <a:pt x="155" y="265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20" y="228"/>
                  </a:lnTo>
                  <a:lnTo>
                    <a:pt x="113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10" y="139"/>
                  </a:lnTo>
                  <a:lnTo>
                    <a:pt x="310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2" name="Freeform 41"/>
            <p:cNvSpPr>
              <a:spLocks/>
            </p:cNvSpPr>
            <p:nvPr/>
          </p:nvSpPr>
          <p:spPr bwMode="auto">
            <a:xfrm>
              <a:off x="75834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59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79" y="426"/>
                  </a:lnTo>
                  <a:lnTo>
                    <a:pt x="191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5" y="420"/>
                  </a:lnTo>
                  <a:lnTo>
                    <a:pt x="235" y="381"/>
                  </a:lnTo>
                  <a:lnTo>
                    <a:pt x="228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3" name="Freeform 43"/>
            <p:cNvSpPr>
              <a:spLocks/>
            </p:cNvSpPr>
            <p:nvPr/>
          </p:nvSpPr>
          <p:spPr bwMode="auto">
            <a:xfrm>
              <a:off x="8045450" y="901579"/>
              <a:ext cx="192088" cy="166687"/>
            </a:xfrm>
            <a:custGeom>
              <a:avLst/>
              <a:gdLst>
                <a:gd name="T0" fmla="*/ 2147483647 w 525"/>
                <a:gd name="T1" fmla="*/ 0 h 455"/>
                <a:gd name="T2" fmla="*/ 2147483647 w 525"/>
                <a:gd name="T3" fmla="*/ 0 h 455"/>
                <a:gd name="T4" fmla="*/ 2147483647 w 525"/>
                <a:gd name="T5" fmla="*/ 0 h 455"/>
                <a:gd name="T6" fmla="*/ 2147483647 w 525"/>
                <a:gd name="T7" fmla="*/ 2147483647 h 455"/>
                <a:gd name="T8" fmla="*/ 2147483647 w 525"/>
                <a:gd name="T9" fmla="*/ 2147483647 h 455"/>
                <a:gd name="T10" fmla="*/ 2147483647 w 525"/>
                <a:gd name="T11" fmla="*/ 0 h 455"/>
                <a:gd name="T12" fmla="*/ 0 w 525"/>
                <a:gd name="T13" fmla="*/ 0 h 455"/>
                <a:gd name="T14" fmla="*/ 0 w 525"/>
                <a:gd name="T15" fmla="*/ 2147483647 h 455"/>
                <a:gd name="T16" fmla="*/ 2147483647 w 525"/>
                <a:gd name="T17" fmla="*/ 2147483647 h 455"/>
                <a:gd name="T18" fmla="*/ 2147483647 w 525"/>
                <a:gd name="T19" fmla="*/ 2147483647 h 455"/>
                <a:gd name="T20" fmla="*/ 2147483647 w 525"/>
                <a:gd name="T21" fmla="*/ 2147483647 h 455"/>
                <a:gd name="T22" fmla="*/ 2147483647 w 525"/>
                <a:gd name="T23" fmla="*/ 2147483647 h 455"/>
                <a:gd name="T24" fmla="*/ 2147483647 w 525"/>
                <a:gd name="T25" fmla="*/ 2147483647 h 455"/>
                <a:gd name="T26" fmla="*/ 2147483647 w 525"/>
                <a:gd name="T27" fmla="*/ 2147483647 h 455"/>
                <a:gd name="T28" fmla="*/ 2147483647 w 525"/>
                <a:gd name="T29" fmla="*/ 2147483647 h 455"/>
                <a:gd name="T30" fmla="*/ 2147483647 w 525"/>
                <a:gd name="T31" fmla="*/ 2147483647 h 455"/>
                <a:gd name="T32" fmla="*/ 2147483647 w 525"/>
                <a:gd name="T33" fmla="*/ 2147483647 h 455"/>
                <a:gd name="T34" fmla="*/ 2147483647 w 525"/>
                <a:gd name="T35" fmla="*/ 2147483647 h 455"/>
                <a:gd name="T36" fmla="*/ 2147483647 w 525"/>
                <a:gd name="T37" fmla="*/ 2147483647 h 455"/>
                <a:gd name="T38" fmla="*/ 2147483647 w 525"/>
                <a:gd name="T39" fmla="*/ 2147483647 h 455"/>
                <a:gd name="T40" fmla="*/ 2147483647 w 525"/>
                <a:gd name="T41" fmla="*/ 2147483647 h 455"/>
                <a:gd name="T42" fmla="*/ 2147483647 w 525"/>
                <a:gd name="T43" fmla="*/ 2147483647 h 455"/>
                <a:gd name="T44" fmla="*/ 2147483647 w 525"/>
                <a:gd name="T45" fmla="*/ 2147483647 h 455"/>
                <a:gd name="T46" fmla="*/ 2147483647 w 525"/>
                <a:gd name="T47" fmla="*/ 2147483647 h 455"/>
                <a:gd name="T48" fmla="*/ 2147483647 w 525"/>
                <a:gd name="T49" fmla="*/ 2147483647 h 455"/>
                <a:gd name="T50" fmla="*/ 2147483647 w 525"/>
                <a:gd name="T51" fmla="*/ 2147483647 h 455"/>
                <a:gd name="T52" fmla="*/ 2147483647 w 525"/>
                <a:gd name="T53" fmla="*/ 2147483647 h 455"/>
                <a:gd name="T54" fmla="*/ 2147483647 w 525"/>
                <a:gd name="T55" fmla="*/ 0 h 455"/>
                <a:gd name="T56" fmla="*/ 2147483647 w 525"/>
                <a:gd name="T57" fmla="*/ 0 h 4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5"/>
                <a:gd name="T88" fmla="*/ 0 h 455"/>
                <a:gd name="T89" fmla="*/ 525 w 525"/>
                <a:gd name="T90" fmla="*/ 455 h 4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5" h="455">
                  <a:moveTo>
                    <a:pt x="519" y="0"/>
                  </a:moveTo>
                  <a:lnTo>
                    <a:pt x="431" y="0"/>
                  </a:lnTo>
                  <a:lnTo>
                    <a:pt x="431" y="346"/>
                  </a:lnTo>
                  <a:lnTo>
                    <a:pt x="20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49" y="35"/>
                  </a:lnTo>
                  <a:lnTo>
                    <a:pt x="59" y="38"/>
                  </a:lnTo>
                  <a:lnTo>
                    <a:pt x="63" y="40"/>
                  </a:lnTo>
                  <a:lnTo>
                    <a:pt x="67" y="44"/>
                  </a:lnTo>
                  <a:lnTo>
                    <a:pt x="69" y="47"/>
                  </a:lnTo>
                  <a:lnTo>
                    <a:pt x="71" y="50"/>
                  </a:lnTo>
                  <a:lnTo>
                    <a:pt x="74" y="60"/>
                  </a:lnTo>
                  <a:lnTo>
                    <a:pt x="75" y="72"/>
                  </a:lnTo>
                  <a:lnTo>
                    <a:pt x="75" y="90"/>
                  </a:lnTo>
                  <a:lnTo>
                    <a:pt x="75" y="455"/>
                  </a:lnTo>
                  <a:lnTo>
                    <a:pt x="169" y="455"/>
                  </a:lnTo>
                  <a:lnTo>
                    <a:pt x="169" y="93"/>
                  </a:lnTo>
                  <a:lnTo>
                    <a:pt x="408" y="455"/>
                  </a:lnTo>
                  <a:lnTo>
                    <a:pt x="525" y="455"/>
                  </a:lnTo>
                  <a:lnTo>
                    <a:pt x="525" y="0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4" name="Freeform 45"/>
            <p:cNvSpPr>
              <a:spLocks noEditPoints="1"/>
            </p:cNvSpPr>
            <p:nvPr/>
          </p:nvSpPr>
          <p:spPr bwMode="auto">
            <a:xfrm>
              <a:off x="8267700" y="949204"/>
              <a:ext cx="112713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8"/>
                  </a:lnTo>
                  <a:lnTo>
                    <a:pt x="204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9"/>
                  </a:lnTo>
                  <a:lnTo>
                    <a:pt x="221" y="101"/>
                  </a:lnTo>
                  <a:lnTo>
                    <a:pt x="95" y="101"/>
                  </a:lnTo>
                  <a:lnTo>
                    <a:pt x="97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50"/>
                  </a:lnTo>
                  <a:lnTo>
                    <a:pt x="124" y="46"/>
                  </a:lnTo>
                  <a:lnTo>
                    <a:pt x="131" y="43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2" y="36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4"/>
                  </a:lnTo>
                  <a:lnTo>
                    <a:pt x="228" y="9"/>
                  </a:lnTo>
                  <a:lnTo>
                    <a:pt x="213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4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3" y="11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2"/>
                  </a:lnTo>
                  <a:lnTo>
                    <a:pt x="16" y="75"/>
                  </a:lnTo>
                  <a:lnTo>
                    <a:pt x="11" y="89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8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0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8" y="327"/>
                  </a:lnTo>
                  <a:lnTo>
                    <a:pt x="148" y="331"/>
                  </a:lnTo>
                  <a:lnTo>
                    <a:pt x="169" y="334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1" y="321"/>
                  </a:lnTo>
                  <a:lnTo>
                    <a:pt x="297" y="317"/>
                  </a:lnTo>
                  <a:lnTo>
                    <a:pt x="303" y="314"/>
                  </a:lnTo>
                  <a:lnTo>
                    <a:pt x="303" y="273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6"/>
                  </a:lnTo>
                  <a:lnTo>
                    <a:pt x="226" y="286"/>
                  </a:lnTo>
                  <a:lnTo>
                    <a:pt x="209" y="286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6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2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9"/>
                  </a:lnTo>
                  <a:lnTo>
                    <a:pt x="97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5" name="Freeform 48"/>
            <p:cNvSpPr>
              <a:spLocks/>
            </p:cNvSpPr>
            <p:nvPr/>
          </p:nvSpPr>
          <p:spPr bwMode="auto">
            <a:xfrm>
              <a:off x="85359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60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80" y="426"/>
                  </a:lnTo>
                  <a:lnTo>
                    <a:pt x="192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6" y="420"/>
                  </a:lnTo>
                  <a:lnTo>
                    <a:pt x="236" y="381"/>
                  </a:lnTo>
                  <a:lnTo>
                    <a:pt x="229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8383588" y="950791"/>
              <a:ext cx="141287" cy="117475"/>
            </a:xfrm>
            <a:custGeom>
              <a:avLst/>
              <a:gdLst>
                <a:gd name="T0" fmla="*/ 2147483647 w 387"/>
                <a:gd name="T1" fmla="*/ 2147483647 h 319"/>
                <a:gd name="T2" fmla="*/ 2147483647 w 387"/>
                <a:gd name="T3" fmla="*/ 0 h 319"/>
                <a:gd name="T4" fmla="*/ 2147483647 w 387"/>
                <a:gd name="T5" fmla="*/ 0 h 319"/>
                <a:gd name="T6" fmla="*/ 2147483647 w 387"/>
                <a:gd name="T7" fmla="*/ 2147483647 h 319"/>
                <a:gd name="T8" fmla="*/ 2147483647 w 387"/>
                <a:gd name="T9" fmla="*/ 0 h 319"/>
                <a:gd name="T10" fmla="*/ 0 w 387"/>
                <a:gd name="T11" fmla="*/ 0 h 319"/>
                <a:gd name="T12" fmla="*/ 0 w 387"/>
                <a:gd name="T13" fmla="*/ 2147483647 h 319"/>
                <a:gd name="T14" fmla="*/ 2147483647 w 387"/>
                <a:gd name="T15" fmla="*/ 2147483647 h 319"/>
                <a:gd name="T16" fmla="*/ 2147483647 w 387"/>
                <a:gd name="T17" fmla="*/ 2147483647 h 319"/>
                <a:gd name="T18" fmla="*/ 2147483647 w 387"/>
                <a:gd name="T19" fmla="*/ 2147483647 h 319"/>
                <a:gd name="T20" fmla="*/ 2147483647 w 387"/>
                <a:gd name="T21" fmla="*/ 2147483647 h 319"/>
                <a:gd name="T22" fmla="*/ 2147483647 w 387"/>
                <a:gd name="T23" fmla="*/ 2147483647 h 319"/>
                <a:gd name="T24" fmla="*/ 2147483647 w 387"/>
                <a:gd name="T25" fmla="*/ 2147483647 h 319"/>
                <a:gd name="T26" fmla="*/ 2147483647 w 387"/>
                <a:gd name="T27" fmla="*/ 2147483647 h 319"/>
                <a:gd name="T28" fmla="*/ 2147483647 w 387"/>
                <a:gd name="T29" fmla="*/ 2147483647 h 319"/>
                <a:gd name="T30" fmla="*/ 2147483647 w 387"/>
                <a:gd name="T31" fmla="*/ 2147483647 h 319"/>
                <a:gd name="T32" fmla="*/ 2147483647 w 387"/>
                <a:gd name="T33" fmla="*/ 2147483647 h 319"/>
                <a:gd name="T34" fmla="*/ 2147483647 w 387"/>
                <a:gd name="T35" fmla="*/ 2147483647 h 319"/>
                <a:gd name="T36" fmla="*/ 2147483647 w 387"/>
                <a:gd name="T37" fmla="*/ 2147483647 h 319"/>
                <a:gd name="T38" fmla="*/ 2147483647 w 387"/>
                <a:gd name="T39" fmla="*/ 2147483647 h 319"/>
                <a:gd name="T40" fmla="*/ 2147483647 w 387"/>
                <a:gd name="T41" fmla="*/ 2147483647 h 319"/>
                <a:gd name="T42" fmla="*/ 2147483647 w 387"/>
                <a:gd name="T43" fmla="*/ 2147483647 h 319"/>
                <a:gd name="T44" fmla="*/ 2147483647 w 387"/>
                <a:gd name="T45" fmla="*/ 2147483647 h 319"/>
                <a:gd name="T46" fmla="*/ 2147483647 w 387"/>
                <a:gd name="T47" fmla="*/ 2147483647 h 319"/>
                <a:gd name="T48" fmla="*/ 2147483647 w 387"/>
                <a:gd name="T49" fmla="*/ 2147483647 h 3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7"/>
                <a:gd name="T76" fmla="*/ 0 h 319"/>
                <a:gd name="T77" fmla="*/ 387 w 387"/>
                <a:gd name="T78" fmla="*/ 319 h 3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7" h="319">
                  <a:moveTo>
                    <a:pt x="297" y="104"/>
                  </a:moveTo>
                  <a:lnTo>
                    <a:pt x="387" y="0"/>
                  </a:lnTo>
                  <a:lnTo>
                    <a:pt x="295" y="0"/>
                  </a:lnTo>
                  <a:lnTo>
                    <a:pt x="209" y="98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21" y="27"/>
                  </a:lnTo>
                  <a:lnTo>
                    <a:pt x="34" y="30"/>
                  </a:lnTo>
                  <a:lnTo>
                    <a:pt x="45" y="33"/>
                  </a:lnTo>
                  <a:lnTo>
                    <a:pt x="54" y="37"/>
                  </a:lnTo>
                  <a:lnTo>
                    <a:pt x="63" y="43"/>
                  </a:lnTo>
                  <a:lnTo>
                    <a:pt x="70" y="51"/>
                  </a:lnTo>
                  <a:lnTo>
                    <a:pt x="80" y="62"/>
                  </a:lnTo>
                  <a:lnTo>
                    <a:pt x="89" y="73"/>
                  </a:lnTo>
                  <a:lnTo>
                    <a:pt x="144" y="147"/>
                  </a:lnTo>
                  <a:lnTo>
                    <a:pt x="54" y="251"/>
                  </a:lnTo>
                  <a:lnTo>
                    <a:pt x="147" y="251"/>
                  </a:lnTo>
                  <a:lnTo>
                    <a:pt x="188" y="204"/>
                  </a:lnTo>
                  <a:lnTo>
                    <a:pt x="273" y="319"/>
                  </a:lnTo>
                  <a:lnTo>
                    <a:pt x="377" y="319"/>
                  </a:lnTo>
                  <a:lnTo>
                    <a:pt x="213" y="104"/>
                  </a:lnTo>
                  <a:lnTo>
                    <a:pt x="297" y="10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8521700" y="868241"/>
              <a:ext cx="76200" cy="47625"/>
            </a:xfrm>
            <a:custGeom>
              <a:avLst/>
              <a:gdLst>
                <a:gd name="T0" fmla="*/ 2147483647 w 205"/>
                <a:gd name="T1" fmla="*/ 2147483647 h 129"/>
                <a:gd name="T2" fmla="*/ 0 w 205"/>
                <a:gd name="T3" fmla="*/ 2147483647 h 129"/>
                <a:gd name="T4" fmla="*/ 2147483647 w 205"/>
                <a:gd name="T5" fmla="*/ 0 h 129"/>
                <a:gd name="T6" fmla="*/ 2147483647 w 205"/>
                <a:gd name="T7" fmla="*/ 0 h 129"/>
                <a:gd name="T8" fmla="*/ 2147483647 w 205"/>
                <a:gd name="T9" fmla="*/ 2147483647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129"/>
                <a:gd name="T17" fmla="*/ 205 w 205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129">
                  <a:moveTo>
                    <a:pt x="93" y="129"/>
                  </a:moveTo>
                  <a:lnTo>
                    <a:pt x="0" y="129"/>
                  </a:lnTo>
                  <a:lnTo>
                    <a:pt x="112" y="0"/>
                  </a:lnTo>
                  <a:lnTo>
                    <a:pt x="205" y="0"/>
                  </a:lnTo>
                  <a:lnTo>
                    <a:pt x="93" y="129"/>
                  </a:lnTo>
                  <a:close/>
                </a:path>
              </a:pathLst>
            </a:custGeom>
            <a:solidFill>
              <a:srgbClr val="FD001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324643" y="2763058"/>
            <a:ext cx="8502651" cy="109537"/>
            <a:chOff x="324643" y="2763058"/>
            <a:chExt cx="8502651" cy="109537"/>
          </a:xfrm>
        </p:grpSpPr>
        <p:sp>
          <p:nvSpPr>
            <p:cNvPr id="59" name="正方形/長方形 11"/>
            <p:cNvSpPr>
              <a:spLocks noChangeArrowheads="1"/>
            </p:cNvSpPr>
            <p:nvPr userDrawn="1"/>
          </p:nvSpPr>
          <p:spPr bwMode="auto">
            <a:xfrm>
              <a:off x="324644" y="2763058"/>
              <a:ext cx="8502650" cy="109537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60" name="グループ化 39"/>
            <p:cNvGrpSpPr/>
            <p:nvPr userDrawn="1"/>
          </p:nvGrpSpPr>
          <p:grpSpPr>
            <a:xfrm>
              <a:off x="324643" y="2763058"/>
              <a:ext cx="2178447" cy="109537"/>
              <a:chOff x="312738" y="2747963"/>
              <a:chExt cx="1970087" cy="109537"/>
            </a:xfrm>
          </p:grpSpPr>
          <p:sp>
            <p:nvSpPr>
              <p:cNvPr id="61" name="正方形/長方形 60"/>
              <p:cNvSpPr/>
              <p:nvPr/>
            </p:nvSpPr>
            <p:spPr bwMode="auto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D001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正方形/長方形 61"/>
              <p:cNvSpPr/>
              <p:nvPr/>
            </p:nvSpPr>
            <p:spPr bwMode="auto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65" name="図 6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728" y="550241"/>
            <a:ext cx="2606194" cy="370800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639" y="4134092"/>
            <a:ext cx="1292464" cy="7681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frame -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266357" y="5701914"/>
            <a:ext cx="3784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kumimoji="1" lang="en-US" altLang="ja-JP" sz="1000" kern="1200" dirty="0">
                <a:solidFill>
                  <a:srgbClr val="FF0000"/>
                </a:solidFill>
                <a:latin typeface="Arial" charset="0"/>
                <a:ea typeface="ＭＳ ゴシック" pitchFamily="49" charset="-128"/>
                <a:cs typeface="+mn-cs"/>
              </a:rPr>
              <a:t>Note:</a:t>
            </a:r>
          </a:p>
          <a:p>
            <a:pPr algn="l" eaLnBrk="0" hangingPunct="0">
              <a:defRPr/>
            </a:pPr>
            <a:r>
              <a:rPr kumimoji="1" lang="en-US" altLang="ja-JP" sz="1000" kern="1200" dirty="0">
                <a:solidFill>
                  <a:srgbClr val="FF0000"/>
                </a:solidFill>
                <a:latin typeface="Arial" charset="0"/>
                <a:ea typeface="ＭＳ ゴシック" pitchFamily="49" charset="-128"/>
                <a:cs typeface="+mn-cs"/>
              </a:rPr>
              <a:t>Red frame is the content’s area. Please layout within this frame.</a:t>
            </a:r>
          </a:p>
          <a:p>
            <a:pPr algn="l" eaLnBrk="0" hangingPunct="0">
              <a:defRPr/>
            </a:pPr>
            <a:r>
              <a:rPr kumimoji="1" lang="en-US" altLang="ja-JP" sz="1000" kern="1200" dirty="0">
                <a:solidFill>
                  <a:srgbClr val="FF0000"/>
                </a:solidFill>
                <a:latin typeface="Arial" charset="0"/>
                <a:ea typeface="ＭＳ ゴシック" pitchFamily="49" charset="-128"/>
                <a:cs typeface="+mn-cs"/>
              </a:rPr>
              <a:t>After you finish editing, please delete it.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21142" y="187433"/>
            <a:ext cx="2234907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en-US" altLang="ja-JP" dirty="0">
                <a:latin typeface="+mj-lt"/>
                <a:ea typeface="ＭＳ Ｐゴシック" pitchFamily="50" charset="-128"/>
                <a:cs typeface="Arial" charset="0"/>
              </a:rPr>
              <a:t>Contents Title</a:t>
            </a:r>
            <a:endParaRPr lang="ja-JP" altLang="en-US" dirty="0"/>
          </a:p>
        </p:txBody>
      </p:sp>
      <p:sp>
        <p:nvSpPr>
          <p:cNvPr id="34" name="スライド番号プレースホルダ 2"/>
          <p:cNvSpPr>
            <a:spLocks noGrp="1"/>
          </p:cNvSpPr>
          <p:nvPr>
            <p:ph type="sldNum" sz="quarter" idx="10"/>
          </p:nvPr>
        </p:nvSpPr>
        <p:spPr>
          <a:xfrm>
            <a:off x="8604250" y="6545263"/>
            <a:ext cx="488950" cy="3048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01EE0AF-9E8B-44E5-ABA7-D57A883E94B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60" name="グループ化 59"/>
          <p:cNvGrpSpPr/>
          <p:nvPr/>
        </p:nvGrpSpPr>
        <p:grpSpPr>
          <a:xfrm>
            <a:off x="-4" y="739775"/>
            <a:ext cx="9144005" cy="74485"/>
            <a:chOff x="-4" y="739775"/>
            <a:chExt cx="9144005" cy="74485"/>
          </a:xfrm>
        </p:grpSpPr>
        <p:sp>
          <p:nvSpPr>
            <p:cNvPr id="61" name="正方形/長方形 11"/>
            <p:cNvSpPr>
              <a:spLocks noChangeArrowheads="1"/>
            </p:cNvSpPr>
            <p:nvPr/>
          </p:nvSpPr>
          <p:spPr bwMode="auto">
            <a:xfrm>
              <a:off x="1" y="739775"/>
              <a:ext cx="9144000" cy="74485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62" name="グループ化 62"/>
            <p:cNvGrpSpPr/>
            <p:nvPr userDrawn="1"/>
          </p:nvGrpSpPr>
          <p:grpSpPr>
            <a:xfrm>
              <a:off x="-4" y="739775"/>
              <a:ext cx="1481336" cy="74485"/>
              <a:chOff x="312738" y="2747963"/>
              <a:chExt cx="1970087" cy="109537"/>
            </a:xfrm>
          </p:grpSpPr>
          <p:sp>
            <p:nvSpPr>
              <p:cNvPr id="63" name="正方形/長方形 62"/>
              <p:cNvSpPr/>
              <p:nvPr/>
            </p:nvSpPr>
            <p:spPr bwMode="auto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D001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正方形/長方形 63"/>
              <p:cNvSpPr/>
              <p:nvPr/>
            </p:nvSpPr>
            <p:spPr bwMode="auto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" name="グループ化 13"/>
          <p:cNvGrpSpPr/>
          <p:nvPr/>
        </p:nvGrpSpPr>
        <p:grpSpPr bwMode="gray">
          <a:xfrm>
            <a:off x="7625253" y="202284"/>
            <a:ext cx="1344910" cy="386570"/>
            <a:chOff x="6642119" y="547562"/>
            <a:chExt cx="1982786" cy="569909"/>
          </a:xfrm>
        </p:grpSpPr>
        <p:sp>
          <p:nvSpPr>
            <p:cNvPr id="15" name="Freeform 5"/>
            <p:cNvSpPr>
              <a:spLocks/>
            </p:cNvSpPr>
            <p:nvPr/>
          </p:nvSpPr>
          <p:spPr bwMode="gray">
            <a:xfrm>
              <a:off x="8099449" y="555499"/>
              <a:ext cx="285751" cy="268285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2147483647 w 781"/>
                <a:gd name="T47" fmla="*/ 2147483647 h 734"/>
                <a:gd name="T48" fmla="*/ 2147483647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4" y="0"/>
                  </a:moveTo>
                  <a:lnTo>
                    <a:pt x="194" y="0"/>
                  </a:lnTo>
                  <a:lnTo>
                    <a:pt x="194" y="293"/>
                  </a:lnTo>
                  <a:lnTo>
                    <a:pt x="586" y="293"/>
                  </a:lnTo>
                  <a:lnTo>
                    <a:pt x="586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6" y="734"/>
                  </a:lnTo>
                  <a:lnTo>
                    <a:pt x="586" y="411"/>
                  </a:lnTo>
                  <a:lnTo>
                    <a:pt x="526" y="411"/>
                  </a:lnTo>
                  <a:lnTo>
                    <a:pt x="390" y="411"/>
                  </a:lnTo>
                  <a:lnTo>
                    <a:pt x="194" y="411"/>
                  </a:lnTo>
                  <a:lnTo>
                    <a:pt x="194" y="734"/>
                  </a:lnTo>
                  <a:lnTo>
                    <a:pt x="0" y="734"/>
                  </a:lnTo>
                  <a:lnTo>
                    <a:pt x="1" y="367"/>
                  </a:lnTo>
                  <a:lnTo>
                    <a:pt x="1" y="115"/>
                  </a:lnTo>
                  <a:lnTo>
                    <a:pt x="0" y="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gray">
            <a:xfrm>
              <a:off x="7207271" y="555499"/>
              <a:ext cx="288925" cy="268285"/>
            </a:xfrm>
            <a:custGeom>
              <a:avLst/>
              <a:gdLst>
                <a:gd name="T0" fmla="*/ 2147483647 w 788"/>
                <a:gd name="T1" fmla="*/ 0 h 734"/>
                <a:gd name="T2" fmla="*/ 2147483647 w 788"/>
                <a:gd name="T3" fmla="*/ 0 h 734"/>
                <a:gd name="T4" fmla="*/ 2147483647 w 788"/>
                <a:gd name="T5" fmla="*/ 2147483647 h 734"/>
                <a:gd name="T6" fmla="*/ 2147483647 w 788"/>
                <a:gd name="T7" fmla="*/ 2147483647 h 734"/>
                <a:gd name="T8" fmla="*/ 2147483647 w 788"/>
                <a:gd name="T9" fmla="*/ 2147483647 h 734"/>
                <a:gd name="T10" fmla="*/ 2147483647 w 788"/>
                <a:gd name="T11" fmla="*/ 2147483647 h 734"/>
                <a:gd name="T12" fmla="*/ 2147483647 w 788"/>
                <a:gd name="T13" fmla="*/ 2147483647 h 734"/>
                <a:gd name="T14" fmla="*/ 0 w 788"/>
                <a:gd name="T15" fmla="*/ 2147483647 h 734"/>
                <a:gd name="T16" fmla="*/ 0 w 788"/>
                <a:gd name="T17" fmla="*/ 2147483647 h 734"/>
                <a:gd name="T18" fmla="*/ 0 w 788"/>
                <a:gd name="T19" fmla="*/ 0 h 734"/>
                <a:gd name="T20" fmla="*/ 0 w 788"/>
                <a:gd name="T21" fmla="*/ 0 h 734"/>
                <a:gd name="T22" fmla="*/ 2147483647 w 788"/>
                <a:gd name="T23" fmla="*/ 0 h 7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8"/>
                <a:gd name="T37" fmla="*/ 0 h 734"/>
                <a:gd name="T38" fmla="*/ 788 w 788"/>
                <a:gd name="T39" fmla="*/ 734 h 7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8" h="734">
                  <a:moveTo>
                    <a:pt x="788" y="0"/>
                  </a:moveTo>
                  <a:lnTo>
                    <a:pt x="788" y="0"/>
                  </a:lnTo>
                  <a:lnTo>
                    <a:pt x="788" y="124"/>
                  </a:lnTo>
                  <a:lnTo>
                    <a:pt x="491" y="124"/>
                  </a:lnTo>
                  <a:lnTo>
                    <a:pt x="491" y="734"/>
                  </a:lnTo>
                  <a:lnTo>
                    <a:pt x="297" y="734"/>
                  </a:lnTo>
                  <a:lnTo>
                    <a:pt x="29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gray">
            <a:xfrm>
              <a:off x="7434285" y="555499"/>
              <a:ext cx="338138" cy="268285"/>
            </a:xfrm>
            <a:custGeom>
              <a:avLst/>
              <a:gdLst>
                <a:gd name="T0" fmla="*/ 2147483647 w 924"/>
                <a:gd name="T1" fmla="*/ 2147483647 h 734"/>
                <a:gd name="T2" fmla="*/ 2147483647 w 924"/>
                <a:gd name="T3" fmla="*/ 2147483647 h 734"/>
                <a:gd name="T4" fmla="*/ 2147483647 w 924"/>
                <a:gd name="T5" fmla="*/ 2147483647 h 734"/>
                <a:gd name="T6" fmla="*/ 2147483647 w 924"/>
                <a:gd name="T7" fmla="*/ 2147483647 h 734"/>
                <a:gd name="T8" fmla="*/ 2147483647 w 924"/>
                <a:gd name="T9" fmla="*/ 2147483647 h 734"/>
                <a:gd name="T10" fmla="*/ 2147483647 w 924"/>
                <a:gd name="T11" fmla="*/ 2147483647 h 734"/>
                <a:gd name="T12" fmla="*/ 2147483647 w 924"/>
                <a:gd name="T13" fmla="*/ 2147483647 h 734"/>
                <a:gd name="T14" fmla="*/ 2147483647 w 924"/>
                <a:gd name="T15" fmla="*/ 2147483647 h 734"/>
                <a:gd name="T16" fmla="*/ 2147483647 w 924"/>
                <a:gd name="T17" fmla="*/ 2147483647 h 734"/>
                <a:gd name="T18" fmla="*/ 2147483647 w 924"/>
                <a:gd name="T19" fmla="*/ 2147483647 h 734"/>
                <a:gd name="T20" fmla="*/ 2147483647 w 924"/>
                <a:gd name="T21" fmla="*/ 2147483647 h 734"/>
                <a:gd name="T22" fmla="*/ 2147483647 w 924"/>
                <a:gd name="T23" fmla="*/ 2147483647 h 734"/>
                <a:gd name="T24" fmla="*/ 2147483647 w 924"/>
                <a:gd name="T25" fmla="*/ 2147483647 h 734"/>
                <a:gd name="T26" fmla="*/ 2147483647 w 924"/>
                <a:gd name="T27" fmla="*/ 2147483647 h 734"/>
                <a:gd name="T28" fmla="*/ 2147483647 w 924"/>
                <a:gd name="T29" fmla="*/ 2147483647 h 734"/>
                <a:gd name="T30" fmla="*/ 0 w 924"/>
                <a:gd name="T31" fmla="*/ 2147483647 h 734"/>
                <a:gd name="T32" fmla="*/ 2147483647 w 924"/>
                <a:gd name="T33" fmla="*/ 0 h 734"/>
                <a:gd name="T34" fmla="*/ 2147483647 w 924"/>
                <a:gd name="T35" fmla="*/ 0 h 734"/>
                <a:gd name="T36" fmla="*/ 2147483647 w 924"/>
                <a:gd name="T37" fmla="*/ 0 h 734"/>
                <a:gd name="T38" fmla="*/ 2147483647 w 924"/>
                <a:gd name="T39" fmla="*/ 0 h 734"/>
                <a:gd name="T40" fmla="*/ 2147483647 w 924"/>
                <a:gd name="T41" fmla="*/ 2147483647 h 7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4"/>
                <a:gd name="T64" fmla="*/ 0 h 734"/>
                <a:gd name="T65" fmla="*/ 924 w 924"/>
                <a:gd name="T66" fmla="*/ 734 h 7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4" h="734">
                  <a:moveTo>
                    <a:pt x="463" y="124"/>
                  </a:moveTo>
                  <a:lnTo>
                    <a:pt x="327" y="459"/>
                  </a:lnTo>
                  <a:lnTo>
                    <a:pt x="597" y="459"/>
                  </a:lnTo>
                  <a:lnTo>
                    <a:pt x="463" y="124"/>
                  </a:lnTo>
                  <a:close/>
                  <a:moveTo>
                    <a:pt x="924" y="734"/>
                  </a:moveTo>
                  <a:lnTo>
                    <a:pt x="924" y="734"/>
                  </a:lnTo>
                  <a:lnTo>
                    <a:pt x="708" y="734"/>
                  </a:lnTo>
                  <a:lnTo>
                    <a:pt x="644" y="576"/>
                  </a:lnTo>
                  <a:lnTo>
                    <a:pt x="280" y="576"/>
                  </a:lnTo>
                  <a:lnTo>
                    <a:pt x="249" y="655"/>
                  </a:lnTo>
                  <a:lnTo>
                    <a:pt x="228" y="709"/>
                  </a:lnTo>
                  <a:lnTo>
                    <a:pt x="217" y="734"/>
                  </a:lnTo>
                  <a:lnTo>
                    <a:pt x="0" y="734"/>
                  </a:lnTo>
                  <a:lnTo>
                    <a:pt x="343" y="0"/>
                  </a:lnTo>
                  <a:lnTo>
                    <a:pt x="463" y="0"/>
                  </a:lnTo>
                  <a:lnTo>
                    <a:pt x="581" y="0"/>
                  </a:lnTo>
                  <a:lnTo>
                    <a:pt x="924" y="73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gray">
            <a:xfrm>
              <a:off x="8440763" y="555499"/>
              <a:ext cx="71437" cy="268285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gray">
            <a:xfrm>
              <a:off x="6769120" y="555499"/>
              <a:ext cx="285751" cy="268285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0 w 781"/>
                <a:gd name="T47" fmla="*/ 2147483647 h 734"/>
                <a:gd name="T48" fmla="*/ 0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5" y="0"/>
                  </a:moveTo>
                  <a:lnTo>
                    <a:pt x="195" y="0"/>
                  </a:lnTo>
                  <a:lnTo>
                    <a:pt x="195" y="293"/>
                  </a:lnTo>
                  <a:lnTo>
                    <a:pt x="587" y="293"/>
                  </a:lnTo>
                  <a:lnTo>
                    <a:pt x="587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7" y="734"/>
                  </a:lnTo>
                  <a:lnTo>
                    <a:pt x="587" y="411"/>
                  </a:lnTo>
                  <a:lnTo>
                    <a:pt x="525" y="411"/>
                  </a:lnTo>
                  <a:lnTo>
                    <a:pt x="390" y="411"/>
                  </a:lnTo>
                  <a:lnTo>
                    <a:pt x="195" y="411"/>
                  </a:lnTo>
                  <a:lnTo>
                    <a:pt x="195" y="734"/>
                  </a:lnTo>
                  <a:lnTo>
                    <a:pt x="0" y="734"/>
                  </a:lnTo>
                  <a:lnTo>
                    <a:pt x="0" y="367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gray">
            <a:xfrm>
              <a:off x="7110434" y="555499"/>
              <a:ext cx="71437" cy="268285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gray">
            <a:xfrm>
              <a:off x="7759723" y="547562"/>
              <a:ext cx="303214" cy="282572"/>
            </a:xfrm>
            <a:custGeom>
              <a:avLst/>
              <a:gdLst>
                <a:gd name="T0" fmla="*/ 2147483647 w 828"/>
                <a:gd name="T1" fmla="*/ 2147483647 h 771"/>
                <a:gd name="T2" fmla="*/ 2147483647 w 828"/>
                <a:gd name="T3" fmla="*/ 2147483647 h 771"/>
                <a:gd name="T4" fmla="*/ 2147483647 w 828"/>
                <a:gd name="T5" fmla="*/ 2147483647 h 771"/>
                <a:gd name="T6" fmla="*/ 2147483647 w 828"/>
                <a:gd name="T7" fmla="*/ 2147483647 h 771"/>
                <a:gd name="T8" fmla="*/ 2147483647 w 828"/>
                <a:gd name="T9" fmla="*/ 2147483647 h 771"/>
                <a:gd name="T10" fmla="*/ 2147483647 w 828"/>
                <a:gd name="T11" fmla="*/ 2147483647 h 771"/>
                <a:gd name="T12" fmla="*/ 2147483647 w 828"/>
                <a:gd name="T13" fmla="*/ 2147483647 h 771"/>
                <a:gd name="T14" fmla="*/ 2147483647 w 828"/>
                <a:gd name="T15" fmla="*/ 2147483647 h 771"/>
                <a:gd name="T16" fmla="*/ 2147483647 w 828"/>
                <a:gd name="T17" fmla="*/ 2147483647 h 771"/>
                <a:gd name="T18" fmla="*/ 2147483647 w 828"/>
                <a:gd name="T19" fmla="*/ 2147483647 h 771"/>
                <a:gd name="T20" fmla="*/ 2147483647 w 828"/>
                <a:gd name="T21" fmla="*/ 2147483647 h 771"/>
                <a:gd name="T22" fmla="*/ 2147483647 w 828"/>
                <a:gd name="T23" fmla="*/ 2147483647 h 771"/>
                <a:gd name="T24" fmla="*/ 2147483647 w 828"/>
                <a:gd name="T25" fmla="*/ 2147483647 h 771"/>
                <a:gd name="T26" fmla="*/ 2147483647 w 828"/>
                <a:gd name="T27" fmla="*/ 2147483647 h 771"/>
                <a:gd name="T28" fmla="*/ 2147483647 w 828"/>
                <a:gd name="T29" fmla="*/ 2147483647 h 771"/>
                <a:gd name="T30" fmla="*/ 2147483647 w 828"/>
                <a:gd name="T31" fmla="*/ 2147483647 h 771"/>
                <a:gd name="T32" fmla="*/ 2147483647 w 828"/>
                <a:gd name="T33" fmla="*/ 2147483647 h 771"/>
                <a:gd name="T34" fmla="*/ 2147483647 w 828"/>
                <a:gd name="T35" fmla="*/ 2147483647 h 771"/>
                <a:gd name="T36" fmla="*/ 2147483647 w 828"/>
                <a:gd name="T37" fmla="*/ 2147483647 h 771"/>
                <a:gd name="T38" fmla="*/ 2147483647 w 828"/>
                <a:gd name="T39" fmla="*/ 2147483647 h 771"/>
                <a:gd name="T40" fmla="*/ 2147483647 w 828"/>
                <a:gd name="T41" fmla="*/ 2147483647 h 771"/>
                <a:gd name="T42" fmla="*/ 2147483647 w 828"/>
                <a:gd name="T43" fmla="*/ 2147483647 h 771"/>
                <a:gd name="T44" fmla="*/ 2147483647 w 828"/>
                <a:gd name="T45" fmla="*/ 2147483647 h 771"/>
                <a:gd name="T46" fmla="*/ 2147483647 w 828"/>
                <a:gd name="T47" fmla="*/ 2147483647 h 771"/>
                <a:gd name="T48" fmla="*/ 2147483647 w 828"/>
                <a:gd name="T49" fmla="*/ 2147483647 h 771"/>
                <a:gd name="T50" fmla="*/ 2147483647 w 828"/>
                <a:gd name="T51" fmla="*/ 2147483647 h 771"/>
                <a:gd name="T52" fmla="*/ 2147483647 w 828"/>
                <a:gd name="T53" fmla="*/ 2147483647 h 771"/>
                <a:gd name="T54" fmla="*/ 2147483647 w 828"/>
                <a:gd name="T55" fmla="*/ 2147483647 h 771"/>
                <a:gd name="T56" fmla="*/ 2147483647 w 828"/>
                <a:gd name="T57" fmla="*/ 2147483647 h 771"/>
                <a:gd name="T58" fmla="*/ 2147483647 w 828"/>
                <a:gd name="T59" fmla="*/ 2147483647 h 771"/>
                <a:gd name="T60" fmla="*/ 2147483647 w 828"/>
                <a:gd name="T61" fmla="*/ 2147483647 h 771"/>
                <a:gd name="T62" fmla="*/ 2147483647 w 828"/>
                <a:gd name="T63" fmla="*/ 2147483647 h 771"/>
                <a:gd name="T64" fmla="*/ 2147483647 w 828"/>
                <a:gd name="T65" fmla="*/ 2147483647 h 771"/>
                <a:gd name="T66" fmla="*/ 2147483647 w 828"/>
                <a:gd name="T67" fmla="*/ 2147483647 h 771"/>
                <a:gd name="T68" fmla="*/ 2147483647 w 828"/>
                <a:gd name="T69" fmla="*/ 2147483647 h 771"/>
                <a:gd name="T70" fmla="*/ 2147483647 w 828"/>
                <a:gd name="T71" fmla="*/ 2147483647 h 771"/>
                <a:gd name="T72" fmla="*/ 2147483647 w 828"/>
                <a:gd name="T73" fmla="*/ 2147483647 h 771"/>
                <a:gd name="T74" fmla="*/ 2147483647 w 828"/>
                <a:gd name="T75" fmla="*/ 2147483647 h 771"/>
                <a:gd name="T76" fmla="*/ 2147483647 w 828"/>
                <a:gd name="T77" fmla="*/ 2147483647 h 771"/>
                <a:gd name="T78" fmla="*/ 2147483647 w 828"/>
                <a:gd name="T79" fmla="*/ 2147483647 h 771"/>
                <a:gd name="T80" fmla="*/ 2147483647 w 828"/>
                <a:gd name="T81" fmla="*/ 2147483647 h 771"/>
                <a:gd name="T82" fmla="*/ 2147483647 w 828"/>
                <a:gd name="T83" fmla="*/ 2147483647 h 771"/>
                <a:gd name="T84" fmla="*/ 2147483647 w 828"/>
                <a:gd name="T85" fmla="*/ 2147483647 h 771"/>
                <a:gd name="T86" fmla="*/ 2147483647 w 828"/>
                <a:gd name="T87" fmla="*/ 2147483647 h 771"/>
                <a:gd name="T88" fmla="*/ 2147483647 w 828"/>
                <a:gd name="T89" fmla="*/ 2147483647 h 771"/>
                <a:gd name="T90" fmla="*/ 2147483647 w 828"/>
                <a:gd name="T91" fmla="*/ 2147483647 h 771"/>
                <a:gd name="T92" fmla="*/ 2147483647 w 828"/>
                <a:gd name="T93" fmla="*/ 2147483647 h 771"/>
                <a:gd name="T94" fmla="*/ 2147483647 w 828"/>
                <a:gd name="T95" fmla="*/ 2147483647 h 771"/>
                <a:gd name="T96" fmla="*/ 2147483647 w 828"/>
                <a:gd name="T97" fmla="*/ 2147483647 h 771"/>
                <a:gd name="T98" fmla="*/ 2147483647 w 828"/>
                <a:gd name="T99" fmla="*/ 2147483647 h 771"/>
                <a:gd name="T100" fmla="*/ 2147483647 w 828"/>
                <a:gd name="T101" fmla="*/ 2147483647 h 7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8"/>
                <a:gd name="T154" fmla="*/ 0 h 771"/>
                <a:gd name="T155" fmla="*/ 828 w 828"/>
                <a:gd name="T156" fmla="*/ 771 h 7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8" h="771">
                  <a:moveTo>
                    <a:pt x="27" y="550"/>
                  </a:moveTo>
                  <a:lnTo>
                    <a:pt x="27" y="550"/>
                  </a:lnTo>
                  <a:lnTo>
                    <a:pt x="21" y="530"/>
                  </a:lnTo>
                  <a:lnTo>
                    <a:pt x="15" y="512"/>
                  </a:lnTo>
                  <a:lnTo>
                    <a:pt x="11" y="493"/>
                  </a:lnTo>
                  <a:lnTo>
                    <a:pt x="7" y="474"/>
                  </a:lnTo>
                  <a:lnTo>
                    <a:pt x="5" y="453"/>
                  </a:lnTo>
                  <a:lnTo>
                    <a:pt x="2" y="434"/>
                  </a:lnTo>
                  <a:lnTo>
                    <a:pt x="1" y="414"/>
                  </a:lnTo>
                  <a:lnTo>
                    <a:pt x="0" y="394"/>
                  </a:lnTo>
                  <a:lnTo>
                    <a:pt x="1" y="365"/>
                  </a:lnTo>
                  <a:lnTo>
                    <a:pt x="3" y="336"/>
                  </a:lnTo>
                  <a:lnTo>
                    <a:pt x="7" y="308"/>
                  </a:lnTo>
                  <a:lnTo>
                    <a:pt x="12" y="280"/>
                  </a:lnTo>
                  <a:lnTo>
                    <a:pt x="18" y="253"/>
                  </a:lnTo>
                  <a:lnTo>
                    <a:pt x="27" y="228"/>
                  </a:lnTo>
                  <a:lnTo>
                    <a:pt x="38" y="203"/>
                  </a:lnTo>
                  <a:lnTo>
                    <a:pt x="50" y="180"/>
                  </a:lnTo>
                  <a:lnTo>
                    <a:pt x="66" y="156"/>
                  </a:lnTo>
                  <a:lnTo>
                    <a:pt x="84" y="135"/>
                  </a:lnTo>
                  <a:lnTo>
                    <a:pt x="102" y="114"/>
                  </a:lnTo>
                  <a:lnTo>
                    <a:pt x="122" y="95"/>
                  </a:lnTo>
                  <a:lnTo>
                    <a:pt x="143" y="78"/>
                  </a:lnTo>
                  <a:lnTo>
                    <a:pt x="167" y="63"/>
                  </a:lnTo>
                  <a:lnTo>
                    <a:pt x="192" y="50"/>
                  </a:lnTo>
                  <a:lnTo>
                    <a:pt x="217" y="40"/>
                  </a:lnTo>
                  <a:lnTo>
                    <a:pt x="243" y="31"/>
                  </a:lnTo>
                  <a:lnTo>
                    <a:pt x="268" y="22"/>
                  </a:lnTo>
                  <a:lnTo>
                    <a:pt x="295" y="16"/>
                  </a:lnTo>
                  <a:lnTo>
                    <a:pt x="322" y="11"/>
                  </a:lnTo>
                  <a:lnTo>
                    <a:pt x="350" y="6"/>
                  </a:lnTo>
                  <a:lnTo>
                    <a:pt x="376" y="3"/>
                  </a:lnTo>
                  <a:lnTo>
                    <a:pt x="405" y="1"/>
                  </a:lnTo>
                  <a:lnTo>
                    <a:pt x="433" y="0"/>
                  </a:lnTo>
                  <a:lnTo>
                    <a:pt x="465" y="1"/>
                  </a:lnTo>
                  <a:lnTo>
                    <a:pt x="497" y="4"/>
                  </a:lnTo>
                  <a:lnTo>
                    <a:pt x="529" y="9"/>
                  </a:lnTo>
                  <a:lnTo>
                    <a:pt x="560" y="14"/>
                  </a:lnTo>
                  <a:lnTo>
                    <a:pt x="590" y="21"/>
                  </a:lnTo>
                  <a:lnTo>
                    <a:pt x="620" y="30"/>
                  </a:lnTo>
                  <a:lnTo>
                    <a:pt x="650" y="41"/>
                  </a:lnTo>
                  <a:lnTo>
                    <a:pt x="678" y="52"/>
                  </a:lnTo>
                  <a:lnTo>
                    <a:pt x="691" y="59"/>
                  </a:lnTo>
                  <a:lnTo>
                    <a:pt x="703" y="65"/>
                  </a:lnTo>
                  <a:lnTo>
                    <a:pt x="715" y="73"/>
                  </a:lnTo>
                  <a:lnTo>
                    <a:pt x="727" y="81"/>
                  </a:lnTo>
                  <a:lnTo>
                    <a:pt x="739" y="90"/>
                  </a:lnTo>
                  <a:lnTo>
                    <a:pt x="748" y="99"/>
                  </a:lnTo>
                  <a:lnTo>
                    <a:pt x="759" y="109"/>
                  </a:lnTo>
                  <a:lnTo>
                    <a:pt x="767" y="120"/>
                  </a:lnTo>
                  <a:lnTo>
                    <a:pt x="776" y="130"/>
                  </a:lnTo>
                  <a:lnTo>
                    <a:pt x="785" y="142"/>
                  </a:lnTo>
                  <a:lnTo>
                    <a:pt x="792" y="155"/>
                  </a:lnTo>
                  <a:lnTo>
                    <a:pt x="798" y="168"/>
                  </a:lnTo>
                  <a:lnTo>
                    <a:pt x="804" y="181"/>
                  </a:lnTo>
                  <a:lnTo>
                    <a:pt x="809" y="194"/>
                  </a:lnTo>
                  <a:lnTo>
                    <a:pt x="813" y="207"/>
                  </a:lnTo>
                  <a:lnTo>
                    <a:pt x="817" y="221"/>
                  </a:lnTo>
                  <a:lnTo>
                    <a:pt x="821" y="245"/>
                  </a:lnTo>
                  <a:lnTo>
                    <a:pt x="824" y="268"/>
                  </a:lnTo>
                  <a:lnTo>
                    <a:pt x="620" y="268"/>
                  </a:lnTo>
                  <a:lnTo>
                    <a:pt x="619" y="253"/>
                  </a:lnTo>
                  <a:lnTo>
                    <a:pt x="617" y="240"/>
                  </a:lnTo>
                  <a:lnTo>
                    <a:pt x="614" y="226"/>
                  </a:lnTo>
                  <a:lnTo>
                    <a:pt x="609" y="212"/>
                  </a:lnTo>
                  <a:lnTo>
                    <a:pt x="603" y="197"/>
                  </a:lnTo>
                  <a:lnTo>
                    <a:pt x="594" y="183"/>
                  </a:lnTo>
                  <a:lnTo>
                    <a:pt x="585" y="170"/>
                  </a:lnTo>
                  <a:lnTo>
                    <a:pt x="574" y="159"/>
                  </a:lnTo>
                  <a:lnTo>
                    <a:pt x="561" y="149"/>
                  </a:lnTo>
                  <a:lnTo>
                    <a:pt x="547" y="140"/>
                  </a:lnTo>
                  <a:lnTo>
                    <a:pt x="533" y="133"/>
                  </a:lnTo>
                  <a:lnTo>
                    <a:pt x="519" y="127"/>
                  </a:lnTo>
                  <a:lnTo>
                    <a:pt x="497" y="122"/>
                  </a:lnTo>
                  <a:lnTo>
                    <a:pt x="477" y="118"/>
                  </a:lnTo>
                  <a:lnTo>
                    <a:pt x="455" y="115"/>
                  </a:lnTo>
                  <a:lnTo>
                    <a:pt x="433" y="114"/>
                  </a:lnTo>
                  <a:lnTo>
                    <a:pt x="408" y="115"/>
                  </a:lnTo>
                  <a:lnTo>
                    <a:pt x="384" y="119"/>
                  </a:lnTo>
                  <a:lnTo>
                    <a:pt x="359" y="124"/>
                  </a:lnTo>
                  <a:lnTo>
                    <a:pt x="337" y="130"/>
                  </a:lnTo>
                  <a:lnTo>
                    <a:pt x="319" y="139"/>
                  </a:lnTo>
                  <a:lnTo>
                    <a:pt x="302" y="149"/>
                  </a:lnTo>
                  <a:lnTo>
                    <a:pt x="286" y="159"/>
                  </a:lnTo>
                  <a:lnTo>
                    <a:pt x="272" y="172"/>
                  </a:lnTo>
                  <a:lnTo>
                    <a:pt x="259" y="187"/>
                  </a:lnTo>
                  <a:lnTo>
                    <a:pt x="248" y="203"/>
                  </a:lnTo>
                  <a:lnTo>
                    <a:pt x="239" y="220"/>
                  </a:lnTo>
                  <a:lnTo>
                    <a:pt x="231" y="238"/>
                  </a:lnTo>
                  <a:lnTo>
                    <a:pt x="225" y="257"/>
                  </a:lnTo>
                  <a:lnTo>
                    <a:pt x="219" y="276"/>
                  </a:lnTo>
                  <a:lnTo>
                    <a:pt x="215" y="294"/>
                  </a:lnTo>
                  <a:lnTo>
                    <a:pt x="211" y="313"/>
                  </a:lnTo>
                  <a:lnTo>
                    <a:pt x="208" y="334"/>
                  </a:lnTo>
                  <a:lnTo>
                    <a:pt x="205" y="353"/>
                  </a:lnTo>
                  <a:lnTo>
                    <a:pt x="204" y="373"/>
                  </a:lnTo>
                  <a:lnTo>
                    <a:pt x="204" y="394"/>
                  </a:lnTo>
                  <a:lnTo>
                    <a:pt x="204" y="410"/>
                  </a:lnTo>
                  <a:lnTo>
                    <a:pt x="205" y="427"/>
                  </a:lnTo>
                  <a:lnTo>
                    <a:pt x="209" y="459"/>
                  </a:lnTo>
                  <a:lnTo>
                    <a:pt x="215" y="491"/>
                  </a:lnTo>
                  <a:lnTo>
                    <a:pt x="223" y="522"/>
                  </a:lnTo>
                  <a:lnTo>
                    <a:pt x="229" y="541"/>
                  </a:lnTo>
                  <a:lnTo>
                    <a:pt x="239" y="560"/>
                  </a:lnTo>
                  <a:lnTo>
                    <a:pt x="249" y="577"/>
                  </a:lnTo>
                  <a:lnTo>
                    <a:pt x="262" y="592"/>
                  </a:lnTo>
                  <a:lnTo>
                    <a:pt x="277" y="606"/>
                  </a:lnTo>
                  <a:lnTo>
                    <a:pt x="293" y="619"/>
                  </a:lnTo>
                  <a:lnTo>
                    <a:pt x="310" y="630"/>
                  </a:lnTo>
                  <a:lnTo>
                    <a:pt x="328" y="638"/>
                  </a:lnTo>
                  <a:lnTo>
                    <a:pt x="354" y="646"/>
                  </a:lnTo>
                  <a:lnTo>
                    <a:pt x="380" y="652"/>
                  </a:lnTo>
                  <a:lnTo>
                    <a:pt x="405" y="656"/>
                  </a:lnTo>
                  <a:lnTo>
                    <a:pt x="419" y="657"/>
                  </a:lnTo>
                  <a:lnTo>
                    <a:pt x="433" y="658"/>
                  </a:lnTo>
                  <a:lnTo>
                    <a:pt x="457" y="657"/>
                  </a:lnTo>
                  <a:lnTo>
                    <a:pt x="479" y="653"/>
                  </a:lnTo>
                  <a:lnTo>
                    <a:pt x="501" y="649"/>
                  </a:lnTo>
                  <a:lnTo>
                    <a:pt x="523" y="644"/>
                  </a:lnTo>
                  <a:lnTo>
                    <a:pt x="537" y="638"/>
                  </a:lnTo>
                  <a:lnTo>
                    <a:pt x="549" y="631"/>
                  </a:lnTo>
                  <a:lnTo>
                    <a:pt x="562" y="623"/>
                  </a:lnTo>
                  <a:lnTo>
                    <a:pt x="573" y="614"/>
                  </a:lnTo>
                  <a:lnTo>
                    <a:pt x="584" y="604"/>
                  </a:lnTo>
                  <a:lnTo>
                    <a:pt x="593" y="592"/>
                  </a:lnTo>
                  <a:lnTo>
                    <a:pt x="601" y="581"/>
                  </a:lnTo>
                  <a:lnTo>
                    <a:pt x="607" y="567"/>
                  </a:lnTo>
                  <a:lnTo>
                    <a:pt x="615" y="549"/>
                  </a:lnTo>
                  <a:lnTo>
                    <a:pt x="620" y="529"/>
                  </a:lnTo>
                  <a:lnTo>
                    <a:pt x="622" y="509"/>
                  </a:lnTo>
                  <a:lnTo>
                    <a:pt x="623" y="489"/>
                  </a:lnTo>
                  <a:lnTo>
                    <a:pt x="828" y="489"/>
                  </a:lnTo>
                  <a:lnTo>
                    <a:pt x="827" y="506"/>
                  </a:lnTo>
                  <a:lnTo>
                    <a:pt x="825" y="524"/>
                  </a:lnTo>
                  <a:lnTo>
                    <a:pt x="822" y="541"/>
                  </a:lnTo>
                  <a:lnTo>
                    <a:pt x="819" y="558"/>
                  </a:lnTo>
                  <a:lnTo>
                    <a:pt x="815" y="571"/>
                  </a:lnTo>
                  <a:lnTo>
                    <a:pt x="810" y="585"/>
                  </a:lnTo>
                  <a:lnTo>
                    <a:pt x="805" y="598"/>
                  </a:lnTo>
                  <a:lnTo>
                    <a:pt x="800" y="610"/>
                  </a:lnTo>
                  <a:lnTo>
                    <a:pt x="793" y="622"/>
                  </a:lnTo>
                  <a:lnTo>
                    <a:pt x="786" y="634"/>
                  </a:lnTo>
                  <a:lnTo>
                    <a:pt x="778" y="645"/>
                  </a:lnTo>
                  <a:lnTo>
                    <a:pt x="770" y="656"/>
                  </a:lnTo>
                  <a:lnTo>
                    <a:pt x="760" y="666"/>
                  </a:lnTo>
                  <a:lnTo>
                    <a:pt x="750" y="676"/>
                  </a:lnTo>
                  <a:lnTo>
                    <a:pt x="741" y="684"/>
                  </a:lnTo>
                  <a:lnTo>
                    <a:pt x="730" y="693"/>
                  </a:lnTo>
                  <a:lnTo>
                    <a:pt x="718" y="700"/>
                  </a:lnTo>
                  <a:lnTo>
                    <a:pt x="708" y="708"/>
                  </a:lnTo>
                  <a:lnTo>
                    <a:pt x="695" y="714"/>
                  </a:lnTo>
                  <a:lnTo>
                    <a:pt x="683" y="720"/>
                  </a:lnTo>
                  <a:lnTo>
                    <a:pt x="653" y="731"/>
                  </a:lnTo>
                  <a:lnTo>
                    <a:pt x="623" y="741"/>
                  </a:lnTo>
                  <a:lnTo>
                    <a:pt x="593" y="751"/>
                  </a:lnTo>
                  <a:lnTo>
                    <a:pt x="562" y="757"/>
                  </a:lnTo>
                  <a:lnTo>
                    <a:pt x="530" y="764"/>
                  </a:lnTo>
                  <a:lnTo>
                    <a:pt x="498" y="768"/>
                  </a:lnTo>
                  <a:lnTo>
                    <a:pt x="466" y="770"/>
                  </a:lnTo>
                  <a:lnTo>
                    <a:pt x="433" y="771"/>
                  </a:lnTo>
                  <a:lnTo>
                    <a:pt x="407" y="770"/>
                  </a:lnTo>
                  <a:lnTo>
                    <a:pt x="382" y="769"/>
                  </a:lnTo>
                  <a:lnTo>
                    <a:pt x="357" y="767"/>
                  </a:lnTo>
                  <a:lnTo>
                    <a:pt x="332" y="764"/>
                  </a:lnTo>
                  <a:lnTo>
                    <a:pt x="307" y="759"/>
                  </a:lnTo>
                  <a:lnTo>
                    <a:pt x="283" y="754"/>
                  </a:lnTo>
                  <a:lnTo>
                    <a:pt x="259" y="748"/>
                  </a:lnTo>
                  <a:lnTo>
                    <a:pt x="235" y="741"/>
                  </a:lnTo>
                  <a:lnTo>
                    <a:pt x="218" y="735"/>
                  </a:lnTo>
                  <a:lnTo>
                    <a:pt x="201" y="727"/>
                  </a:lnTo>
                  <a:lnTo>
                    <a:pt x="184" y="720"/>
                  </a:lnTo>
                  <a:lnTo>
                    <a:pt x="168" y="711"/>
                  </a:lnTo>
                  <a:lnTo>
                    <a:pt x="152" y="702"/>
                  </a:lnTo>
                  <a:lnTo>
                    <a:pt x="137" y="692"/>
                  </a:lnTo>
                  <a:lnTo>
                    <a:pt x="122" y="680"/>
                  </a:lnTo>
                  <a:lnTo>
                    <a:pt x="108" y="668"/>
                  </a:lnTo>
                  <a:lnTo>
                    <a:pt x="94" y="657"/>
                  </a:lnTo>
                  <a:lnTo>
                    <a:pt x="83" y="643"/>
                  </a:lnTo>
                  <a:lnTo>
                    <a:pt x="71" y="629"/>
                  </a:lnTo>
                  <a:lnTo>
                    <a:pt x="60" y="614"/>
                  </a:lnTo>
                  <a:lnTo>
                    <a:pt x="49" y="599"/>
                  </a:lnTo>
                  <a:lnTo>
                    <a:pt x="41" y="583"/>
                  </a:lnTo>
                  <a:lnTo>
                    <a:pt x="33" y="567"/>
                  </a:lnTo>
                  <a:lnTo>
                    <a:pt x="27" y="55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gray">
            <a:xfrm>
              <a:off x="6642119" y="898397"/>
              <a:ext cx="65088" cy="169861"/>
            </a:xfrm>
            <a:custGeom>
              <a:avLst/>
              <a:gdLst>
                <a:gd name="T0" fmla="*/ 2147483647 w 180"/>
                <a:gd name="T1" fmla="*/ 2147483647 h 464"/>
                <a:gd name="T2" fmla="*/ 0 w 180"/>
                <a:gd name="T3" fmla="*/ 2147483647 h 464"/>
                <a:gd name="T4" fmla="*/ 0 w 180"/>
                <a:gd name="T5" fmla="*/ 2147483647 h 464"/>
                <a:gd name="T6" fmla="*/ 2147483647 w 180"/>
                <a:gd name="T7" fmla="*/ 2147483647 h 464"/>
                <a:gd name="T8" fmla="*/ 2147483647 w 180"/>
                <a:gd name="T9" fmla="*/ 2147483647 h 464"/>
                <a:gd name="T10" fmla="*/ 2147483647 w 180"/>
                <a:gd name="T11" fmla="*/ 2147483647 h 464"/>
                <a:gd name="T12" fmla="*/ 2147483647 w 180"/>
                <a:gd name="T13" fmla="*/ 2147483647 h 464"/>
                <a:gd name="T14" fmla="*/ 2147483647 w 180"/>
                <a:gd name="T15" fmla="*/ 2147483647 h 464"/>
                <a:gd name="T16" fmla="*/ 2147483647 w 180"/>
                <a:gd name="T17" fmla="*/ 2147483647 h 464"/>
                <a:gd name="T18" fmla="*/ 2147483647 w 180"/>
                <a:gd name="T19" fmla="*/ 2147483647 h 464"/>
                <a:gd name="T20" fmla="*/ 2147483647 w 180"/>
                <a:gd name="T21" fmla="*/ 2147483647 h 464"/>
                <a:gd name="T22" fmla="*/ 2147483647 w 180"/>
                <a:gd name="T23" fmla="*/ 2147483647 h 464"/>
                <a:gd name="T24" fmla="*/ 2147483647 w 180"/>
                <a:gd name="T25" fmla="*/ 2147483647 h 464"/>
                <a:gd name="T26" fmla="*/ 2147483647 w 180"/>
                <a:gd name="T27" fmla="*/ 2147483647 h 464"/>
                <a:gd name="T28" fmla="*/ 2147483647 w 180"/>
                <a:gd name="T29" fmla="*/ 2147483647 h 464"/>
                <a:gd name="T30" fmla="*/ 2147483647 w 180"/>
                <a:gd name="T31" fmla="*/ 2147483647 h 464"/>
                <a:gd name="T32" fmla="*/ 2147483647 w 180"/>
                <a:gd name="T33" fmla="*/ 2147483647 h 464"/>
                <a:gd name="T34" fmla="*/ 2147483647 w 180"/>
                <a:gd name="T35" fmla="*/ 2147483647 h 464"/>
                <a:gd name="T36" fmla="*/ 2147483647 w 180"/>
                <a:gd name="T37" fmla="*/ 0 h 464"/>
                <a:gd name="T38" fmla="*/ 2147483647 w 180"/>
                <a:gd name="T39" fmla="*/ 2147483647 h 4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0"/>
                <a:gd name="T61" fmla="*/ 0 h 464"/>
                <a:gd name="T62" fmla="*/ 180 w 180"/>
                <a:gd name="T63" fmla="*/ 464 h 4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0" h="464">
                  <a:moveTo>
                    <a:pt x="173" y="1"/>
                  </a:moveTo>
                  <a:lnTo>
                    <a:pt x="0" y="17"/>
                  </a:lnTo>
                  <a:lnTo>
                    <a:pt x="0" y="43"/>
                  </a:lnTo>
                  <a:lnTo>
                    <a:pt x="5" y="43"/>
                  </a:lnTo>
                  <a:lnTo>
                    <a:pt x="29" y="46"/>
                  </a:lnTo>
                  <a:lnTo>
                    <a:pt x="46" y="48"/>
                  </a:lnTo>
                  <a:lnTo>
                    <a:pt x="58" y="53"/>
                  </a:lnTo>
                  <a:lnTo>
                    <a:pt x="63" y="55"/>
                  </a:lnTo>
                  <a:lnTo>
                    <a:pt x="66" y="57"/>
                  </a:lnTo>
                  <a:lnTo>
                    <a:pt x="69" y="60"/>
                  </a:lnTo>
                  <a:lnTo>
                    <a:pt x="72" y="63"/>
                  </a:lnTo>
                  <a:lnTo>
                    <a:pt x="73" y="68"/>
                  </a:lnTo>
                  <a:lnTo>
                    <a:pt x="74" y="73"/>
                  </a:lnTo>
                  <a:lnTo>
                    <a:pt x="75" y="85"/>
                  </a:lnTo>
                  <a:lnTo>
                    <a:pt x="75" y="102"/>
                  </a:lnTo>
                  <a:lnTo>
                    <a:pt x="75" y="464"/>
                  </a:lnTo>
                  <a:lnTo>
                    <a:pt x="180" y="464"/>
                  </a:lnTo>
                  <a:lnTo>
                    <a:pt x="180" y="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gray">
            <a:xfrm>
              <a:off x="6742132" y="947608"/>
              <a:ext cx="133351" cy="120648"/>
            </a:xfrm>
            <a:custGeom>
              <a:avLst/>
              <a:gdLst>
                <a:gd name="T0" fmla="*/ 2147483647 w 366"/>
                <a:gd name="T1" fmla="*/ 2147483647 h 327"/>
                <a:gd name="T2" fmla="*/ 2147483647 w 366"/>
                <a:gd name="T3" fmla="*/ 2147483647 h 327"/>
                <a:gd name="T4" fmla="*/ 2147483647 w 366"/>
                <a:gd name="T5" fmla="*/ 2147483647 h 327"/>
                <a:gd name="T6" fmla="*/ 2147483647 w 366"/>
                <a:gd name="T7" fmla="*/ 2147483647 h 327"/>
                <a:gd name="T8" fmla="*/ 2147483647 w 366"/>
                <a:gd name="T9" fmla="*/ 2147483647 h 327"/>
                <a:gd name="T10" fmla="*/ 2147483647 w 366"/>
                <a:gd name="T11" fmla="*/ 2147483647 h 327"/>
                <a:gd name="T12" fmla="*/ 2147483647 w 366"/>
                <a:gd name="T13" fmla="*/ 2147483647 h 327"/>
                <a:gd name="T14" fmla="*/ 2147483647 w 366"/>
                <a:gd name="T15" fmla="*/ 0 h 327"/>
                <a:gd name="T16" fmla="*/ 0 w 366"/>
                <a:gd name="T17" fmla="*/ 2147483647 h 327"/>
                <a:gd name="T18" fmla="*/ 2147483647 w 366"/>
                <a:gd name="T19" fmla="*/ 2147483647 h 327"/>
                <a:gd name="T20" fmla="*/ 2147483647 w 366"/>
                <a:gd name="T21" fmla="*/ 2147483647 h 327"/>
                <a:gd name="T22" fmla="*/ 2147483647 w 366"/>
                <a:gd name="T23" fmla="*/ 2147483647 h 327"/>
                <a:gd name="T24" fmla="*/ 2147483647 w 366"/>
                <a:gd name="T25" fmla="*/ 2147483647 h 327"/>
                <a:gd name="T26" fmla="*/ 2147483647 w 366"/>
                <a:gd name="T27" fmla="*/ 2147483647 h 327"/>
                <a:gd name="T28" fmla="*/ 2147483647 w 366"/>
                <a:gd name="T29" fmla="*/ 2147483647 h 327"/>
                <a:gd name="T30" fmla="*/ 2147483647 w 366"/>
                <a:gd name="T31" fmla="*/ 2147483647 h 327"/>
                <a:gd name="T32" fmla="*/ 2147483647 w 366"/>
                <a:gd name="T33" fmla="*/ 2147483647 h 327"/>
                <a:gd name="T34" fmla="*/ 2147483647 w 366"/>
                <a:gd name="T35" fmla="*/ 2147483647 h 327"/>
                <a:gd name="T36" fmla="*/ 2147483647 w 366"/>
                <a:gd name="T37" fmla="*/ 2147483647 h 327"/>
                <a:gd name="T38" fmla="*/ 2147483647 w 366"/>
                <a:gd name="T39" fmla="*/ 2147483647 h 327"/>
                <a:gd name="T40" fmla="*/ 2147483647 w 366"/>
                <a:gd name="T41" fmla="*/ 2147483647 h 327"/>
                <a:gd name="T42" fmla="*/ 2147483647 w 366"/>
                <a:gd name="T43" fmla="*/ 2147483647 h 327"/>
                <a:gd name="T44" fmla="*/ 2147483647 w 366"/>
                <a:gd name="T45" fmla="*/ 2147483647 h 327"/>
                <a:gd name="T46" fmla="*/ 2147483647 w 366"/>
                <a:gd name="T47" fmla="*/ 2147483647 h 327"/>
                <a:gd name="T48" fmla="*/ 2147483647 w 366"/>
                <a:gd name="T49" fmla="*/ 2147483647 h 327"/>
                <a:gd name="T50" fmla="*/ 2147483647 w 366"/>
                <a:gd name="T51" fmla="*/ 2147483647 h 327"/>
                <a:gd name="T52" fmla="*/ 2147483647 w 366"/>
                <a:gd name="T53" fmla="*/ 2147483647 h 327"/>
                <a:gd name="T54" fmla="*/ 2147483647 w 366"/>
                <a:gd name="T55" fmla="*/ 2147483647 h 327"/>
                <a:gd name="T56" fmla="*/ 2147483647 w 366"/>
                <a:gd name="T57" fmla="*/ 2147483647 h 327"/>
                <a:gd name="T58" fmla="*/ 2147483647 w 366"/>
                <a:gd name="T59" fmla="*/ 2147483647 h 327"/>
                <a:gd name="T60" fmla="*/ 2147483647 w 366"/>
                <a:gd name="T61" fmla="*/ 2147483647 h 327"/>
                <a:gd name="T62" fmla="*/ 2147483647 w 366"/>
                <a:gd name="T63" fmla="*/ 2147483647 h 327"/>
                <a:gd name="T64" fmla="*/ 2147483647 w 366"/>
                <a:gd name="T65" fmla="*/ 2147483647 h 327"/>
                <a:gd name="T66" fmla="*/ 2147483647 w 366"/>
                <a:gd name="T67" fmla="*/ 2147483647 h 327"/>
                <a:gd name="T68" fmla="*/ 2147483647 w 366"/>
                <a:gd name="T69" fmla="*/ 2147483647 h 327"/>
                <a:gd name="T70" fmla="*/ 2147483647 w 366"/>
                <a:gd name="T71" fmla="*/ 2147483647 h 327"/>
                <a:gd name="T72" fmla="*/ 2147483647 w 366"/>
                <a:gd name="T73" fmla="*/ 2147483647 h 327"/>
                <a:gd name="T74" fmla="*/ 2147483647 w 366"/>
                <a:gd name="T75" fmla="*/ 2147483647 h 327"/>
                <a:gd name="T76" fmla="*/ 2147483647 w 366"/>
                <a:gd name="T77" fmla="*/ 2147483647 h 327"/>
                <a:gd name="T78" fmla="*/ 2147483647 w 366"/>
                <a:gd name="T79" fmla="*/ 2147483647 h 327"/>
                <a:gd name="T80" fmla="*/ 2147483647 w 366"/>
                <a:gd name="T81" fmla="*/ 2147483647 h 3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6"/>
                <a:gd name="T124" fmla="*/ 0 h 327"/>
                <a:gd name="T125" fmla="*/ 366 w 366"/>
                <a:gd name="T126" fmla="*/ 327 h 3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6" h="327">
                  <a:moveTo>
                    <a:pt x="269" y="1"/>
                  </a:moveTo>
                  <a:lnTo>
                    <a:pt x="269" y="1"/>
                  </a:lnTo>
                  <a:lnTo>
                    <a:pt x="257" y="2"/>
                  </a:lnTo>
                  <a:lnTo>
                    <a:pt x="246" y="3"/>
                  </a:lnTo>
                  <a:lnTo>
                    <a:pt x="236" y="5"/>
                  </a:lnTo>
                  <a:lnTo>
                    <a:pt x="226" y="9"/>
                  </a:lnTo>
                  <a:lnTo>
                    <a:pt x="216" y="12"/>
                  </a:lnTo>
                  <a:lnTo>
                    <a:pt x="207" y="16"/>
                  </a:lnTo>
                  <a:lnTo>
                    <a:pt x="199" y="21"/>
                  </a:lnTo>
                  <a:lnTo>
                    <a:pt x="191" y="27"/>
                  </a:lnTo>
                  <a:lnTo>
                    <a:pt x="177" y="37"/>
                  </a:lnTo>
                  <a:lnTo>
                    <a:pt x="166" y="49"/>
                  </a:lnTo>
                  <a:lnTo>
                    <a:pt x="156" y="61"/>
                  </a:lnTo>
                  <a:lnTo>
                    <a:pt x="148" y="72"/>
                  </a:lnTo>
                  <a:lnTo>
                    <a:pt x="148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7" y="48"/>
                  </a:lnTo>
                  <a:lnTo>
                    <a:pt x="22" y="49"/>
                  </a:lnTo>
                  <a:lnTo>
                    <a:pt x="34" y="51"/>
                  </a:lnTo>
                  <a:lnTo>
                    <a:pt x="43" y="55"/>
                  </a:lnTo>
                  <a:lnTo>
                    <a:pt x="47" y="57"/>
                  </a:lnTo>
                  <a:lnTo>
                    <a:pt x="51" y="59"/>
                  </a:lnTo>
                  <a:lnTo>
                    <a:pt x="53" y="62"/>
                  </a:lnTo>
                  <a:lnTo>
                    <a:pt x="56" y="66"/>
                  </a:lnTo>
                  <a:lnTo>
                    <a:pt x="59" y="75"/>
                  </a:lnTo>
                  <a:lnTo>
                    <a:pt x="60" y="87"/>
                  </a:lnTo>
                  <a:lnTo>
                    <a:pt x="61" y="101"/>
                  </a:lnTo>
                  <a:lnTo>
                    <a:pt x="61" y="327"/>
                  </a:lnTo>
                  <a:lnTo>
                    <a:pt x="148" y="327"/>
                  </a:lnTo>
                  <a:lnTo>
                    <a:pt x="148" y="160"/>
                  </a:lnTo>
                  <a:lnTo>
                    <a:pt x="149" y="152"/>
                  </a:lnTo>
                  <a:lnTo>
                    <a:pt x="150" y="143"/>
                  </a:lnTo>
                  <a:lnTo>
                    <a:pt x="152" y="135"/>
                  </a:lnTo>
                  <a:lnTo>
                    <a:pt x="155" y="126"/>
                  </a:lnTo>
                  <a:lnTo>
                    <a:pt x="160" y="118"/>
                  </a:lnTo>
                  <a:lnTo>
                    <a:pt x="164" y="109"/>
                  </a:lnTo>
                  <a:lnTo>
                    <a:pt x="169" y="101"/>
                  </a:lnTo>
                  <a:lnTo>
                    <a:pt x="175" y="93"/>
                  </a:lnTo>
                  <a:lnTo>
                    <a:pt x="181" y="86"/>
                  </a:lnTo>
                  <a:lnTo>
                    <a:pt x="187" y="79"/>
                  </a:lnTo>
                  <a:lnTo>
                    <a:pt x="195" y="74"/>
                  </a:lnTo>
                  <a:lnTo>
                    <a:pt x="202" y="68"/>
                  </a:lnTo>
                  <a:lnTo>
                    <a:pt x="210" y="64"/>
                  </a:lnTo>
                  <a:lnTo>
                    <a:pt x="218" y="61"/>
                  </a:lnTo>
                  <a:lnTo>
                    <a:pt x="226" y="59"/>
                  </a:lnTo>
                  <a:lnTo>
                    <a:pt x="234" y="59"/>
                  </a:lnTo>
                  <a:lnTo>
                    <a:pt x="242" y="59"/>
                  </a:lnTo>
                  <a:lnTo>
                    <a:pt x="248" y="60"/>
                  </a:lnTo>
                  <a:lnTo>
                    <a:pt x="255" y="62"/>
                  </a:lnTo>
                  <a:lnTo>
                    <a:pt x="259" y="65"/>
                  </a:lnTo>
                  <a:lnTo>
                    <a:pt x="263" y="68"/>
                  </a:lnTo>
                  <a:lnTo>
                    <a:pt x="267" y="73"/>
                  </a:lnTo>
                  <a:lnTo>
                    <a:pt x="270" y="78"/>
                  </a:lnTo>
                  <a:lnTo>
                    <a:pt x="272" y="83"/>
                  </a:lnTo>
                  <a:lnTo>
                    <a:pt x="276" y="96"/>
                  </a:lnTo>
                  <a:lnTo>
                    <a:pt x="277" y="112"/>
                  </a:lnTo>
                  <a:lnTo>
                    <a:pt x="278" y="130"/>
                  </a:lnTo>
                  <a:lnTo>
                    <a:pt x="278" y="151"/>
                  </a:lnTo>
                  <a:lnTo>
                    <a:pt x="278" y="327"/>
                  </a:lnTo>
                  <a:lnTo>
                    <a:pt x="366" y="327"/>
                  </a:lnTo>
                  <a:lnTo>
                    <a:pt x="366" y="101"/>
                  </a:lnTo>
                  <a:lnTo>
                    <a:pt x="366" y="89"/>
                  </a:lnTo>
                  <a:lnTo>
                    <a:pt x="365" y="78"/>
                  </a:lnTo>
                  <a:lnTo>
                    <a:pt x="363" y="67"/>
                  </a:lnTo>
                  <a:lnTo>
                    <a:pt x="359" y="58"/>
                  </a:lnTo>
                  <a:lnTo>
                    <a:pt x="356" y="49"/>
                  </a:lnTo>
                  <a:lnTo>
                    <a:pt x="352" y="41"/>
                  </a:lnTo>
                  <a:lnTo>
                    <a:pt x="347" y="33"/>
                  </a:lnTo>
                  <a:lnTo>
                    <a:pt x="341" y="27"/>
                  </a:lnTo>
                  <a:lnTo>
                    <a:pt x="335" y="21"/>
                  </a:lnTo>
                  <a:lnTo>
                    <a:pt x="327" y="16"/>
                  </a:lnTo>
                  <a:lnTo>
                    <a:pt x="320" y="12"/>
                  </a:lnTo>
                  <a:lnTo>
                    <a:pt x="310" y="7"/>
                  </a:lnTo>
                  <a:lnTo>
                    <a:pt x="302" y="5"/>
                  </a:lnTo>
                  <a:lnTo>
                    <a:pt x="291" y="3"/>
                  </a:lnTo>
                  <a:lnTo>
                    <a:pt x="280" y="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gray">
            <a:xfrm>
              <a:off x="6911995" y="949196"/>
              <a:ext cx="90489" cy="120648"/>
            </a:xfrm>
            <a:custGeom>
              <a:avLst/>
              <a:gdLst>
                <a:gd name="T0" fmla="*/ 2147483647 w 245"/>
                <a:gd name="T1" fmla="*/ 2147483647 h 334"/>
                <a:gd name="T2" fmla="*/ 2147483647 w 245"/>
                <a:gd name="T3" fmla="*/ 2147483647 h 334"/>
                <a:gd name="T4" fmla="*/ 2147483647 w 245"/>
                <a:gd name="T5" fmla="*/ 2147483647 h 334"/>
                <a:gd name="T6" fmla="*/ 2147483647 w 245"/>
                <a:gd name="T7" fmla="*/ 2147483647 h 334"/>
                <a:gd name="T8" fmla="*/ 2147483647 w 245"/>
                <a:gd name="T9" fmla="*/ 2147483647 h 334"/>
                <a:gd name="T10" fmla="*/ 2147483647 w 245"/>
                <a:gd name="T11" fmla="*/ 2147483647 h 334"/>
                <a:gd name="T12" fmla="*/ 2147483647 w 245"/>
                <a:gd name="T13" fmla="*/ 2147483647 h 334"/>
                <a:gd name="T14" fmla="*/ 2147483647 w 245"/>
                <a:gd name="T15" fmla="*/ 2147483647 h 334"/>
                <a:gd name="T16" fmla="*/ 2147483647 w 245"/>
                <a:gd name="T17" fmla="*/ 2147483647 h 334"/>
                <a:gd name="T18" fmla="*/ 2147483647 w 245"/>
                <a:gd name="T19" fmla="*/ 2147483647 h 334"/>
                <a:gd name="T20" fmla="*/ 2147483647 w 245"/>
                <a:gd name="T21" fmla="*/ 2147483647 h 334"/>
                <a:gd name="T22" fmla="*/ 2147483647 w 245"/>
                <a:gd name="T23" fmla="*/ 2147483647 h 334"/>
                <a:gd name="T24" fmla="*/ 2147483647 w 245"/>
                <a:gd name="T25" fmla="*/ 2147483647 h 334"/>
                <a:gd name="T26" fmla="*/ 2147483647 w 245"/>
                <a:gd name="T27" fmla="*/ 2147483647 h 334"/>
                <a:gd name="T28" fmla="*/ 2147483647 w 245"/>
                <a:gd name="T29" fmla="*/ 2147483647 h 334"/>
                <a:gd name="T30" fmla="*/ 2147483647 w 245"/>
                <a:gd name="T31" fmla="*/ 2147483647 h 334"/>
                <a:gd name="T32" fmla="*/ 2147483647 w 245"/>
                <a:gd name="T33" fmla="*/ 2147483647 h 334"/>
                <a:gd name="T34" fmla="*/ 0 w 245"/>
                <a:gd name="T35" fmla="*/ 2147483647 h 334"/>
                <a:gd name="T36" fmla="*/ 2147483647 w 245"/>
                <a:gd name="T37" fmla="*/ 2147483647 h 334"/>
                <a:gd name="T38" fmla="*/ 2147483647 w 245"/>
                <a:gd name="T39" fmla="*/ 2147483647 h 334"/>
                <a:gd name="T40" fmla="*/ 2147483647 w 245"/>
                <a:gd name="T41" fmla="*/ 2147483647 h 334"/>
                <a:gd name="T42" fmla="*/ 2147483647 w 245"/>
                <a:gd name="T43" fmla="*/ 2147483647 h 334"/>
                <a:gd name="T44" fmla="*/ 2147483647 w 245"/>
                <a:gd name="T45" fmla="*/ 2147483647 h 334"/>
                <a:gd name="T46" fmla="*/ 2147483647 w 245"/>
                <a:gd name="T47" fmla="*/ 2147483647 h 334"/>
                <a:gd name="T48" fmla="*/ 2147483647 w 245"/>
                <a:gd name="T49" fmla="*/ 2147483647 h 334"/>
                <a:gd name="T50" fmla="*/ 2147483647 w 245"/>
                <a:gd name="T51" fmla="*/ 2147483647 h 334"/>
                <a:gd name="T52" fmla="*/ 2147483647 w 245"/>
                <a:gd name="T53" fmla="*/ 2147483647 h 334"/>
                <a:gd name="T54" fmla="*/ 2147483647 w 245"/>
                <a:gd name="T55" fmla="*/ 2147483647 h 334"/>
                <a:gd name="T56" fmla="*/ 2147483647 w 245"/>
                <a:gd name="T57" fmla="*/ 2147483647 h 334"/>
                <a:gd name="T58" fmla="*/ 2147483647 w 245"/>
                <a:gd name="T59" fmla="*/ 2147483647 h 334"/>
                <a:gd name="T60" fmla="*/ 2147483647 w 245"/>
                <a:gd name="T61" fmla="*/ 2147483647 h 334"/>
                <a:gd name="T62" fmla="*/ 2147483647 w 245"/>
                <a:gd name="T63" fmla="*/ 2147483647 h 334"/>
                <a:gd name="T64" fmla="*/ 2147483647 w 245"/>
                <a:gd name="T65" fmla="*/ 2147483647 h 334"/>
                <a:gd name="T66" fmla="*/ 2147483647 w 245"/>
                <a:gd name="T67" fmla="*/ 2147483647 h 334"/>
                <a:gd name="T68" fmla="*/ 2147483647 w 245"/>
                <a:gd name="T69" fmla="*/ 2147483647 h 334"/>
                <a:gd name="T70" fmla="*/ 2147483647 w 245"/>
                <a:gd name="T71" fmla="*/ 2147483647 h 334"/>
                <a:gd name="T72" fmla="*/ 2147483647 w 245"/>
                <a:gd name="T73" fmla="*/ 2147483647 h 334"/>
                <a:gd name="T74" fmla="*/ 2147483647 w 245"/>
                <a:gd name="T75" fmla="*/ 2147483647 h 334"/>
                <a:gd name="T76" fmla="*/ 2147483647 w 245"/>
                <a:gd name="T77" fmla="*/ 2147483647 h 334"/>
                <a:gd name="T78" fmla="*/ 2147483647 w 245"/>
                <a:gd name="T79" fmla="*/ 2147483647 h 334"/>
                <a:gd name="T80" fmla="*/ 2147483647 w 245"/>
                <a:gd name="T81" fmla="*/ 2147483647 h 334"/>
                <a:gd name="T82" fmla="*/ 2147483647 w 245"/>
                <a:gd name="T83" fmla="*/ 2147483647 h 334"/>
                <a:gd name="T84" fmla="*/ 2147483647 w 245"/>
                <a:gd name="T85" fmla="*/ 2147483647 h 334"/>
                <a:gd name="T86" fmla="*/ 2147483647 w 245"/>
                <a:gd name="T87" fmla="*/ 2147483647 h 3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5"/>
                <a:gd name="T133" fmla="*/ 0 h 334"/>
                <a:gd name="T134" fmla="*/ 245 w 245"/>
                <a:gd name="T135" fmla="*/ 334 h 3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5" h="334">
                  <a:moveTo>
                    <a:pt x="145" y="127"/>
                  </a:moveTo>
                  <a:lnTo>
                    <a:pt x="145" y="127"/>
                  </a:lnTo>
                  <a:lnTo>
                    <a:pt x="120" y="115"/>
                  </a:lnTo>
                  <a:lnTo>
                    <a:pt x="109" y="108"/>
                  </a:lnTo>
                  <a:lnTo>
                    <a:pt x="100" y="102"/>
                  </a:lnTo>
                  <a:lnTo>
                    <a:pt x="91" y="95"/>
                  </a:lnTo>
                  <a:lnTo>
                    <a:pt x="86" y="88"/>
                  </a:lnTo>
                  <a:lnTo>
                    <a:pt x="82" y="80"/>
                  </a:lnTo>
                  <a:lnTo>
                    <a:pt x="81" y="76"/>
                  </a:lnTo>
                  <a:lnTo>
                    <a:pt x="81" y="72"/>
                  </a:lnTo>
                  <a:lnTo>
                    <a:pt x="81" y="67"/>
                  </a:lnTo>
                  <a:lnTo>
                    <a:pt x="82" y="63"/>
                  </a:lnTo>
                  <a:lnTo>
                    <a:pt x="84" y="59"/>
                  </a:lnTo>
                  <a:lnTo>
                    <a:pt x="86" y="56"/>
                  </a:lnTo>
                  <a:lnTo>
                    <a:pt x="91" y="50"/>
                  </a:lnTo>
                  <a:lnTo>
                    <a:pt x="99" y="47"/>
                  </a:lnTo>
                  <a:lnTo>
                    <a:pt x="106" y="44"/>
                  </a:lnTo>
                  <a:lnTo>
                    <a:pt x="114" y="43"/>
                  </a:lnTo>
                  <a:lnTo>
                    <a:pt x="127" y="42"/>
                  </a:lnTo>
                  <a:lnTo>
                    <a:pt x="140" y="43"/>
                  </a:lnTo>
                  <a:lnTo>
                    <a:pt x="153" y="45"/>
                  </a:lnTo>
                  <a:lnTo>
                    <a:pt x="165" y="48"/>
                  </a:lnTo>
                  <a:lnTo>
                    <a:pt x="176" y="52"/>
                  </a:lnTo>
                  <a:lnTo>
                    <a:pt x="186" y="58"/>
                  </a:lnTo>
                  <a:lnTo>
                    <a:pt x="195" y="62"/>
                  </a:lnTo>
                  <a:lnTo>
                    <a:pt x="209" y="70"/>
                  </a:lnTo>
                  <a:lnTo>
                    <a:pt x="223" y="78"/>
                  </a:lnTo>
                  <a:lnTo>
                    <a:pt x="223" y="67"/>
                  </a:lnTo>
                  <a:lnTo>
                    <a:pt x="223" y="13"/>
                  </a:lnTo>
                  <a:lnTo>
                    <a:pt x="211" y="11"/>
                  </a:lnTo>
                  <a:lnTo>
                    <a:pt x="197" y="8"/>
                  </a:lnTo>
                  <a:lnTo>
                    <a:pt x="179" y="4"/>
                  </a:lnTo>
                  <a:lnTo>
                    <a:pt x="156" y="1"/>
                  </a:lnTo>
                  <a:lnTo>
                    <a:pt x="132" y="0"/>
                  </a:lnTo>
                  <a:lnTo>
                    <a:pt x="117" y="1"/>
                  </a:lnTo>
                  <a:lnTo>
                    <a:pt x="103" y="2"/>
                  </a:lnTo>
                  <a:lnTo>
                    <a:pt x="89" y="4"/>
                  </a:lnTo>
                  <a:lnTo>
                    <a:pt x="76" y="6"/>
                  </a:lnTo>
                  <a:lnTo>
                    <a:pt x="65" y="11"/>
                  </a:lnTo>
                  <a:lnTo>
                    <a:pt x="54" y="15"/>
                  </a:lnTo>
                  <a:lnTo>
                    <a:pt x="44" y="19"/>
                  </a:lnTo>
                  <a:lnTo>
                    <a:pt x="35" y="26"/>
                  </a:lnTo>
                  <a:lnTo>
                    <a:pt x="27" y="32"/>
                  </a:lnTo>
                  <a:lnTo>
                    <a:pt x="20" y="39"/>
                  </a:lnTo>
                  <a:lnTo>
                    <a:pt x="14" y="47"/>
                  </a:lnTo>
                  <a:lnTo>
                    <a:pt x="9" y="56"/>
                  </a:lnTo>
                  <a:lnTo>
                    <a:pt x="6" y="64"/>
                  </a:lnTo>
                  <a:lnTo>
                    <a:pt x="3" y="74"/>
                  </a:lnTo>
                  <a:lnTo>
                    <a:pt x="0" y="85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9" y="131"/>
                  </a:lnTo>
                  <a:lnTo>
                    <a:pt x="13" y="137"/>
                  </a:lnTo>
                  <a:lnTo>
                    <a:pt x="19" y="144"/>
                  </a:lnTo>
                  <a:lnTo>
                    <a:pt x="25" y="151"/>
                  </a:lnTo>
                  <a:lnTo>
                    <a:pt x="31" y="157"/>
                  </a:lnTo>
                  <a:lnTo>
                    <a:pt x="46" y="168"/>
                  </a:lnTo>
                  <a:lnTo>
                    <a:pt x="62" y="178"/>
                  </a:lnTo>
                  <a:lnTo>
                    <a:pt x="79" y="187"/>
                  </a:lnTo>
                  <a:lnTo>
                    <a:pt x="97" y="196"/>
                  </a:lnTo>
                  <a:lnTo>
                    <a:pt x="122" y="209"/>
                  </a:lnTo>
                  <a:lnTo>
                    <a:pt x="134" y="215"/>
                  </a:lnTo>
                  <a:lnTo>
                    <a:pt x="144" y="221"/>
                  </a:lnTo>
                  <a:lnTo>
                    <a:pt x="152" y="229"/>
                  </a:lnTo>
                  <a:lnTo>
                    <a:pt x="159" y="236"/>
                  </a:lnTo>
                  <a:lnTo>
                    <a:pt x="162" y="241"/>
                  </a:lnTo>
                  <a:lnTo>
                    <a:pt x="163" y="245"/>
                  </a:lnTo>
                  <a:lnTo>
                    <a:pt x="164" y="249"/>
                  </a:lnTo>
                  <a:lnTo>
                    <a:pt x="165" y="255"/>
                  </a:lnTo>
                  <a:lnTo>
                    <a:pt x="164" y="263"/>
                  </a:lnTo>
                  <a:lnTo>
                    <a:pt x="161" y="271"/>
                  </a:lnTo>
                  <a:lnTo>
                    <a:pt x="156" y="277"/>
                  </a:lnTo>
                  <a:lnTo>
                    <a:pt x="149" y="282"/>
                  </a:lnTo>
                  <a:lnTo>
                    <a:pt x="141" y="287"/>
                  </a:lnTo>
                  <a:lnTo>
                    <a:pt x="131" y="290"/>
                  </a:lnTo>
                  <a:lnTo>
                    <a:pt x="119" y="292"/>
                  </a:lnTo>
                  <a:lnTo>
                    <a:pt x="106" y="292"/>
                  </a:lnTo>
                  <a:lnTo>
                    <a:pt x="91" y="292"/>
                  </a:lnTo>
                  <a:lnTo>
                    <a:pt x="77" y="289"/>
                  </a:lnTo>
                  <a:lnTo>
                    <a:pt x="63" y="286"/>
                  </a:lnTo>
                  <a:lnTo>
                    <a:pt x="51" y="280"/>
                  </a:lnTo>
                  <a:lnTo>
                    <a:pt x="39" y="275"/>
                  </a:lnTo>
                  <a:lnTo>
                    <a:pt x="28" y="270"/>
                  </a:lnTo>
                  <a:lnTo>
                    <a:pt x="10" y="259"/>
                  </a:lnTo>
                  <a:lnTo>
                    <a:pt x="1" y="254"/>
                  </a:lnTo>
                  <a:lnTo>
                    <a:pt x="1" y="321"/>
                  </a:lnTo>
                  <a:lnTo>
                    <a:pt x="8" y="322"/>
                  </a:lnTo>
                  <a:lnTo>
                    <a:pt x="24" y="326"/>
                  </a:lnTo>
                  <a:lnTo>
                    <a:pt x="45" y="329"/>
                  </a:lnTo>
                  <a:lnTo>
                    <a:pt x="72" y="333"/>
                  </a:lnTo>
                  <a:lnTo>
                    <a:pt x="87" y="334"/>
                  </a:lnTo>
                  <a:lnTo>
                    <a:pt x="103" y="334"/>
                  </a:lnTo>
                  <a:lnTo>
                    <a:pt x="119" y="334"/>
                  </a:lnTo>
                  <a:lnTo>
                    <a:pt x="135" y="333"/>
                  </a:lnTo>
                  <a:lnTo>
                    <a:pt x="149" y="331"/>
                  </a:lnTo>
                  <a:lnTo>
                    <a:pt x="163" y="327"/>
                  </a:lnTo>
                  <a:lnTo>
                    <a:pt x="176" y="324"/>
                  </a:lnTo>
                  <a:lnTo>
                    <a:pt x="187" y="319"/>
                  </a:lnTo>
                  <a:lnTo>
                    <a:pt x="198" y="314"/>
                  </a:lnTo>
                  <a:lnTo>
                    <a:pt x="208" y="308"/>
                  </a:lnTo>
                  <a:lnTo>
                    <a:pt x="216" y="302"/>
                  </a:lnTo>
                  <a:lnTo>
                    <a:pt x="224" y="294"/>
                  </a:lnTo>
                  <a:lnTo>
                    <a:pt x="230" y="287"/>
                  </a:lnTo>
                  <a:lnTo>
                    <a:pt x="236" y="278"/>
                  </a:lnTo>
                  <a:lnTo>
                    <a:pt x="240" y="269"/>
                  </a:lnTo>
                  <a:lnTo>
                    <a:pt x="242" y="259"/>
                  </a:lnTo>
                  <a:lnTo>
                    <a:pt x="244" y="248"/>
                  </a:lnTo>
                  <a:lnTo>
                    <a:pt x="245" y="236"/>
                  </a:lnTo>
                  <a:lnTo>
                    <a:pt x="244" y="226"/>
                  </a:lnTo>
                  <a:lnTo>
                    <a:pt x="242" y="216"/>
                  </a:lnTo>
                  <a:lnTo>
                    <a:pt x="240" y="206"/>
                  </a:lnTo>
                  <a:lnTo>
                    <a:pt x="236" y="198"/>
                  </a:lnTo>
                  <a:lnTo>
                    <a:pt x="231" y="189"/>
                  </a:lnTo>
                  <a:lnTo>
                    <a:pt x="226" y="182"/>
                  </a:lnTo>
                  <a:lnTo>
                    <a:pt x="219" y="174"/>
                  </a:lnTo>
                  <a:lnTo>
                    <a:pt x="212" y="168"/>
                  </a:lnTo>
                  <a:lnTo>
                    <a:pt x="197" y="156"/>
                  </a:lnTo>
                  <a:lnTo>
                    <a:pt x="180" y="146"/>
                  </a:lnTo>
                  <a:lnTo>
                    <a:pt x="162" y="136"/>
                  </a:lnTo>
                  <a:lnTo>
                    <a:pt x="145" y="127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gray">
            <a:xfrm>
              <a:off x="7018356" y="947610"/>
              <a:ext cx="138113" cy="169861"/>
            </a:xfrm>
            <a:custGeom>
              <a:avLst/>
              <a:gdLst>
                <a:gd name="T0" fmla="*/ 2147483647 w 376"/>
                <a:gd name="T1" fmla="*/ 2147483647 h 462"/>
                <a:gd name="T2" fmla="*/ 2147483647 w 376"/>
                <a:gd name="T3" fmla="*/ 2147483647 h 462"/>
                <a:gd name="T4" fmla="*/ 2147483647 w 376"/>
                <a:gd name="T5" fmla="*/ 2147483647 h 462"/>
                <a:gd name="T6" fmla="*/ 2147483647 w 376"/>
                <a:gd name="T7" fmla="*/ 2147483647 h 462"/>
                <a:gd name="T8" fmla="*/ 2147483647 w 376"/>
                <a:gd name="T9" fmla="*/ 2147483647 h 462"/>
                <a:gd name="T10" fmla="*/ 2147483647 w 376"/>
                <a:gd name="T11" fmla="*/ 2147483647 h 462"/>
                <a:gd name="T12" fmla="*/ 2147483647 w 376"/>
                <a:gd name="T13" fmla="*/ 2147483647 h 462"/>
                <a:gd name="T14" fmla="*/ 2147483647 w 376"/>
                <a:gd name="T15" fmla="*/ 2147483647 h 462"/>
                <a:gd name="T16" fmla="*/ 2147483647 w 376"/>
                <a:gd name="T17" fmla="*/ 2147483647 h 462"/>
                <a:gd name="T18" fmla="*/ 2147483647 w 376"/>
                <a:gd name="T19" fmla="*/ 2147483647 h 462"/>
                <a:gd name="T20" fmla="*/ 2147483647 w 376"/>
                <a:gd name="T21" fmla="*/ 2147483647 h 462"/>
                <a:gd name="T22" fmla="*/ 2147483647 w 376"/>
                <a:gd name="T23" fmla="*/ 2147483647 h 462"/>
                <a:gd name="T24" fmla="*/ 2147483647 w 376"/>
                <a:gd name="T25" fmla="*/ 2147483647 h 462"/>
                <a:gd name="T26" fmla="*/ 2147483647 w 376"/>
                <a:gd name="T27" fmla="*/ 2147483647 h 462"/>
                <a:gd name="T28" fmla="*/ 2147483647 w 376"/>
                <a:gd name="T29" fmla="*/ 2147483647 h 462"/>
                <a:gd name="T30" fmla="*/ 2147483647 w 376"/>
                <a:gd name="T31" fmla="*/ 2147483647 h 462"/>
                <a:gd name="T32" fmla="*/ 2147483647 w 376"/>
                <a:gd name="T33" fmla="*/ 2147483647 h 462"/>
                <a:gd name="T34" fmla="*/ 2147483647 w 376"/>
                <a:gd name="T35" fmla="*/ 2147483647 h 462"/>
                <a:gd name="T36" fmla="*/ 2147483647 w 376"/>
                <a:gd name="T37" fmla="*/ 2147483647 h 462"/>
                <a:gd name="T38" fmla="*/ 2147483647 w 376"/>
                <a:gd name="T39" fmla="*/ 2147483647 h 462"/>
                <a:gd name="T40" fmla="*/ 2147483647 w 376"/>
                <a:gd name="T41" fmla="*/ 2147483647 h 462"/>
                <a:gd name="T42" fmla="*/ 2147483647 w 376"/>
                <a:gd name="T43" fmla="*/ 2147483647 h 462"/>
                <a:gd name="T44" fmla="*/ 2147483647 w 376"/>
                <a:gd name="T45" fmla="*/ 2147483647 h 462"/>
                <a:gd name="T46" fmla="*/ 2147483647 w 376"/>
                <a:gd name="T47" fmla="*/ 2147483647 h 462"/>
                <a:gd name="T48" fmla="*/ 2147483647 w 376"/>
                <a:gd name="T49" fmla="*/ 2147483647 h 462"/>
                <a:gd name="T50" fmla="*/ 2147483647 w 376"/>
                <a:gd name="T51" fmla="*/ 2147483647 h 462"/>
                <a:gd name="T52" fmla="*/ 2147483647 w 376"/>
                <a:gd name="T53" fmla="*/ 2147483647 h 462"/>
                <a:gd name="T54" fmla="*/ 2147483647 w 376"/>
                <a:gd name="T55" fmla="*/ 2147483647 h 462"/>
                <a:gd name="T56" fmla="*/ 2147483647 w 376"/>
                <a:gd name="T57" fmla="*/ 2147483647 h 462"/>
                <a:gd name="T58" fmla="*/ 2147483647 w 376"/>
                <a:gd name="T59" fmla="*/ 2147483647 h 462"/>
                <a:gd name="T60" fmla="*/ 2147483647 w 376"/>
                <a:gd name="T61" fmla="*/ 2147483647 h 462"/>
                <a:gd name="T62" fmla="*/ 2147483647 w 376"/>
                <a:gd name="T63" fmla="*/ 2147483647 h 462"/>
                <a:gd name="T64" fmla="*/ 2147483647 w 376"/>
                <a:gd name="T65" fmla="*/ 2147483647 h 462"/>
                <a:gd name="T66" fmla="*/ 2147483647 w 376"/>
                <a:gd name="T67" fmla="*/ 2147483647 h 462"/>
                <a:gd name="T68" fmla="*/ 2147483647 w 376"/>
                <a:gd name="T69" fmla="*/ 2147483647 h 462"/>
                <a:gd name="T70" fmla="*/ 2147483647 w 376"/>
                <a:gd name="T71" fmla="*/ 2147483647 h 462"/>
                <a:gd name="T72" fmla="*/ 2147483647 w 376"/>
                <a:gd name="T73" fmla="*/ 2147483647 h 462"/>
                <a:gd name="T74" fmla="*/ 2147483647 w 376"/>
                <a:gd name="T75" fmla="*/ 2147483647 h 462"/>
                <a:gd name="T76" fmla="*/ 2147483647 w 376"/>
                <a:gd name="T77" fmla="*/ 2147483647 h 462"/>
                <a:gd name="T78" fmla="*/ 2147483647 w 376"/>
                <a:gd name="T79" fmla="*/ 2147483647 h 462"/>
                <a:gd name="T80" fmla="*/ 2147483647 w 376"/>
                <a:gd name="T81" fmla="*/ 2147483647 h 462"/>
                <a:gd name="T82" fmla="*/ 2147483647 w 376"/>
                <a:gd name="T83" fmla="*/ 2147483647 h 462"/>
                <a:gd name="T84" fmla="*/ 2147483647 w 376"/>
                <a:gd name="T85" fmla="*/ 2147483647 h 462"/>
                <a:gd name="T86" fmla="*/ 2147483647 w 376"/>
                <a:gd name="T87" fmla="*/ 2147483647 h 4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6"/>
                <a:gd name="T133" fmla="*/ 0 h 462"/>
                <a:gd name="T134" fmla="*/ 376 w 376"/>
                <a:gd name="T135" fmla="*/ 462 h 4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6" h="462">
                  <a:moveTo>
                    <a:pt x="215" y="49"/>
                  </a:moveTo>
                  <a:lnTo>
                    <a:pt x="215" y="49"/>
                  </a:lnTo>
                  <a:lnTo>
                    <a:pt x="225" y="50"/>
                  </a:lnTo>
                  <a:lnTo>
                    <a:pt x="234" y="52"/>
                  </a:lnTo>
                  <a:lnTo>
                    <a:pt x="243" y="56"/>
                  </a:lnTo>
                  <a:lnTo>
                    <a:pt x="250" y="60"/>
                  </a:lnTo>
                  <a:lnTo>
                    <a:pt x="256" y="66"/>
                  </a:lnTo>
                  <a:lnTo>
                    <a:pt x="262" y="73"/>
                  </a:lnTo>
                  <a:lnTo>
                    <a:pt x="266" y="80"/>
                  </a:lnTo>
                  <a:lnTo>
                    <a:pt x="270" y="88"/>
                  </a:lnTo>
                  <a:lnTo>
                    <a:pt x="274" y="96"/>
                  </a:lnTo>
                  <a:lnTo>
                    <a:pt x="276" y="106"/>
                  </a:lnTo>
                  <a:lnTo>
                    <a:pt x="279" y="125"/>
                  </a:lnTo>
                  <a:lnTo>
                    <a:pt x="281" y="144"/>
                  </a:lnTo>
                  <a:lnTo>
                    <a:pt x="281" y="164"/>
                  </a:lnTo>
                  <a:lnTo>
                    <a:pt x="280" y="193"/>
                  </a:lnTo>
                  <a:lnTo>
                    <a:pt x="277" y="218"/>
                  </a:lnTo>
                  <a:lnTo>
                    <a:pt x="275" y="229"/>
                  </a:lnTo>
                  <a:lnTo>
                    <a:pt x="271" y="238"/>
                  </a:lnTo>
                  <a:lnTo>
                    <a:pt x="268" y="248"/>
                  </a:lnTo>
                  <a:lnTo>
                    <a:pt x="265" y="257"/>
                  </a:lnTo>
                  <a:lnTo>
                    <a:pt x="261" y="263"/>
                  </a:lnTo>
                  <a:lnTo>
                    <a:pt x="255" y="270"/>
                  </a:lnTo>
                  <a:lnTo>
                    <a:pt x="250" y="275"/>
                  </a:lnTo>
                  <a:lnTo>
                    <a:pt x="245" y="279"/>
                  </a:lnTo>
                  <a:lnTo>
                    <a:pt x="237" y="282"/>
                  </a:lnTo>
                  <a:lnTo>
                    <a:pt x="231" y="284"/>
                  </a:lnTo>
                  <a:lnTo>
                    <a:pt x="223" y="287"/>
                  </a:lnTo>
                  <a:lnTo>
                    <a:pt x="215" y="287"/>
                  </a:lnTo>
                  <a:lnTo>
                    <a:pt x="205" y="287"/>
                  </a:lnTo>
                  <a:lnTo>
                    <a:pt x="196" y="284"/>
                  </a:lnTo>
                  <a:lnTo>
                    <a:pt x="188" y="281"/>
                  </a:lnTo>
                  <a:lnTo>
                    <a:pt x="181" y="278"/>
                  </a:lnTo>
                  <a:lnTo>
                    <a:pt x="174" y="273"/>
                  </a:lnTo>
                  <a:lnTo>
                    <a:pt x="169" y="267"/>
                  </a:lnTo>
                  <a:lnTo>
                    <a:pt x="164" y="261"/>
                  </a:lnTo>
                  <a:lnTo>
                    <a:pt x="159" y="255"/>
                  </a:lnTo>
                  <a:lnTo>
                    <a:pt x="156" y="247"/>
                  </a:lnTo>
                  <a:lnTo>
                    <a:pt x="153" y="240"/>
                  </a:lnTo>
                  <a:lnTo>
                    <a:pt x="149" y="224"/>
                  </a:lnTo>
                  <a:lnTo>
                    <a:pt x="146" y="206"/>
                  </a:lnTo>
                  <a:lnTo>
                    <a:pt x="146" y="189"/>
                  </a:lnTo>
                  <a:lnTo>
                    <a:pt x="146" y="161"/>
                  </a:lnTo>
                  <a:lnTo>
                    <a:pt x="146" y="148"/>
                  </a:lnTo>
                  <a:lnTo>
                    <a:pt x="149" y="130"/>
                  </a:lnTo>
                  <a:lnTo>
                    <a:pt x="152" y="111"/>
                  </a:lnTo>
                  <a:lnTo>
                    <a:pt x="154" y="102"/>
                  </a:lnTo>
                  <a:lnTo>
                    <a:pt x="157" y="93"/>
                  </a:lnTo>
                  <a:lnTo>
                    <a:pt x="161" y="84"/>
                  </a:lnTo>
                  <a:lnTo>
                    <a:pt x="166" y="76"/>
                  </a:lnTo>
                  <a:lnTo>
                    <a:pt x="171" y="68"/>
                  </a:lnTo>
                  <a:lnTo>
                    <a:pt x="177" y="62"/>
                  </a:lnTo>
                  <a:lnTo>
                    <a:pt x="185" y="57"/>
                  </a:lnTo>
                  <a:lnTo>
                    <a:pt x="193" y="52"/>
                  </a:lnTo>
                  <a:lnTo>
                    <a:pt x="203" y="50"/>
                  </a:lnTo>
                  <a:lnTo>
                    <a:pt x="215" y="49"/>
                  </a:lnTo>
                  <a:close/>
                  <a:moveTo>
                    <a:pt x="239" y="1"/>
                  </a:moveTo>
                  <a:lnTo>
                    <a:pt x="239" y="1"/>
                  </a:lnTo>
                  <a:lnTo>
                    <a:pt x="228" y="2"/>
                  </a:lnTo>
                  <a:lnTo>
                    <a:pt x="215" y="4"/>
                  </a:lnTo>
                  <a:lnTo>
                    <a:pt x="203" y="7"/>
                  </a:lnTo>
                  <a:lnTo>
                    <a:pt x="191" y="13"/>
                  </a:lnTo>
                  <a:lnTo>
                    <a:pt x="180" y="19"/>
                  </a:lnTo>
                  <a:lnTo>
                    <a:pt x="169" y="27"/>
                  </a:lnTo>
                  <a:lnTo>
                    <a:pt x="158" y="36"/>
                  </a:lnTo>
                  <a:lnTo>
                    <a:pt x="147" y="46"/>
                  </a:lnTo>
                  <a:lnTo>
                    <a:pt x="147" y="0"/>
                  </a:lnTo>
                  <a:lnTo>
                    <a:pt x="140" y="1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3" y="51"/>
                  </a:lnTo>
                  <a:lnTo>
                    <a:pt x="42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462"/>
                  </a:lnTo>
                  <a:lnTo>
                    <a:pt x="146" y="462"/>
                  </a:lnTo>
                  <a:lnTo>
                    <a:pt x="146" y="297"/>
                  </a:lnTo>
                  <a:lnTo>
                    <a:pt x="153" y="305"/>
                  </a:lnTo>
                  <a:lnTo>
                    <a:pt x="160" y="311"/>
                  </a:lnTo>
                  <a:lnTo>
                    <a:pt x="169" y="318"/>
                  </a:lnTo>
                  <a:lnTo>
                    <a:pt x="180" y="324"/>
                  </a:lnTo>
                  <a:lnTo>
                    <a:pt x="190" y="328"/>
                  </a:lnTo>
                  <a:lnTo>
                    <a:pt x="204" y="332"/>
                  </a:lnTo>
                  <a:lnTo>
                    <a:pt x="219" y="334"/>
                  </a:lnTo>
                  <a:lnTo>
                    <a:pt x="236" y="335"/>
                  </a:lnTo>
                  <a:lnTo>
                    <a:pt x="253" y="335"/>
                  </a:lnTo>
                  <a:lnTo>
                    <a:pt x="268" y="333"/>
                  </a:lnTo>
                  <a:lnTo>
                    <a:pt x="283" y="328"/>
                  </a:lnTo>
                  <a:lnTo>
                    <a:pt x="297" y="324"/>
                  </a:lnTo>
                  <a:lnTo>
                    <a:pt x="309" y="318"/>
                  </a:lnTo>
                  <a:lnTo>
                    <a:pt x="321" y="310"/>
                  </a:lnTo>
                  <a:lnTo>
                    <a:pt x="331" y="302"/>
                  </a:lnTo>
                  <a:lnTo>
                    <a:pt x="341" y="291"/>
                  </a:lnTo>
                  <a:lnTo>
                    <a:pt x="348" y="280"/>
                  </a:lnTo>
                  <a:lnTo>
                    <a:pt x="356" y="267"/>
                  </a:lnTo>
                  <a:lnTo>
                    <a:pt x="362" y="252"/>
                  </a:lnTo>
                  <a:lnTo>
                    <a:pt x="368" y="237"/>
                  </a:lnTo>
                  <a:lnTo>
                    <a:pt x="371" y="220"/>
                  </a:lnTo>
                  <a:lnTo>
                    <a:pt x="374" y="203"/>
                  </a:lnTo>
                  <a:lnTo>
                    <a:pt x="375" y="184"/>
                  </a:lnTo>
                  <a:lnTo>
                    <a:pt x="376" y="164"/>
                  </a:lnTo>
                  <a:lnTo>
                    <a:pt x="375" y="144"/>
                  </a:lnTo>
                  <a:lnTo>
                    <a:pt x="374" y="127"/>
                  </a:lnTo>
                  <a:lnTo>
                    <a:pt x="371" y="110"/>
                  </a:lnTo>
                  <a:lnTo>
                    <a:pt x="367" y="94"/>
                  </a:lnTo>
                  <a:lnTo>
                    <a:pt x="362" y="80"/>
                  </a:lnTo>
                  <a:lnTo>
                    <a:pt x="356" y="66"/>
                  </a:lnTo>
                  <a:lnTo>
                    <a:pt x="348" y="55"/>
                  </a:lnTo>
                  <a:lnTo>
                    <a:pt x="340" y="44"/>
                  </a:lnTo>
                  <a:lnTo>
                    <a:pt x="331" y="34"/>
                  </a:lnTo>
                  <a:lnTo>
                    <a:pt x="321" y="26"/>
                  </a:lnTo>
                  <a:lnTo>
                    <a:pt x="310" y="18"/>
                  </a:lnTo>
                  <a:lnTo>
                    <a:pt x="297" y="12"/>
                  </a:lnTo>
                  <a:lnTo>
                    <a:pt x="284" y="7"/>
                  </a:lnTo>
                  <a:lnTo>
                    <a:pt x="270" y="4"/>
                  </a:lnTo>
                  <a:lnTo>
                    <a:pt x="255" y="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gray">
            <a:xfrm>
              <a:off x="7178694" y="947610"/>
              <a:ext cx="52389" cy="120649"/>
            </a:xfrm>
            <a:custGeom>
              <a:avLst/>
              <a:gdLst>
                <a:gd name="T0" fmla="*/ 0 w 145"/>
                <a:gd name="T1" fmla="*/ 2147483647 h 327"/>
                <a:gd name="T2" fmla="*/ 0 w 145"/>
                <a:gd name="T3" fmla="*/ 2147483647 h 327"/>
                <a:gd name="T4" fmla="*/ 2147483647 w 145"/>
                <a:gd name="T5" fmla="*/ 2147483647 h 327"/>
                <a:gd name="T6" fmla="*/ 2147483647 w 145"/>
                <a:gd name="T7" fmla="*/ 2147483647 h 327"/>
                <a:gd name="T8" fmla="*/ 2147483647 w 145"/>
                <a:gd name="T9" fmla="*/ 2147483647 h 327"/>
                <a:gd name="T10" fmla="*/ 2147483647 w 145"/>
                <a:gd name="T11" fmla="*/ 2147483647 h 327"/>
                <a:gd name="T12" fmla="*/ 2147483647 w 145"/>
                <a:gd name="T13" fmla="*/ 2147483647 h 327"/>
                <a:gd name="T14" fmla="*/ 2147483647 w 145"/>
                <a:gd name="T15" fmla="*/ 2147483647 h 327"/>
                <a:gd name="T16" fmla="*/ 2147483647 w 145"/>
                <a:gd name="T17" fmla="*/ 2147483647 h 327"/>
                <a:gd name="T18" fmla="*/ 2147483647 w 145"/>
                <a:gd name="T19" fmla="*/ 2147483647 h 327"/>
                <a:gd name="T20" fmla="*/ 2147483647 w 145"/>
                <a:gd name="T21" fmla="*/ 2147483647 h 327"/>
                <a:gd name="T22" fmla="*/ 2147483647 w 145"/>
                <a:gd name="T23" fmla="*/ 2147483647 h 327"/>
                <a:gd name="T24" fmla="*/ 2147483647 w 145"/>
                <a:gd name="T25" fmla="*/ 2147483647 h 327"/>
                <a:gd name="T26" fmla="*/ 2147483647 w 145"/>
                <a:gd name="T27" fmla="*/ 2147483647 h 327"/>
                <a:gd name="T28" fmla="*/ 2147483647 w 145"/>
                <a:gd name="T29" fmla="*/ 2147483647 h 327"/>
                <a:gd name="T30" fmla="*/ 2147483647 w 145"/>
                <a:gd name="T31" fmla="*/ 2147483647 h 327"/>
                <a:gd name="T32" fmla="*/ 2147483647 w 145"/>
                <a:gd name="T33" fmla="*/ 0 h 327"/>
                <a:gd name="T34" fmla="*/ 2147483647 w 145"/>
                <a:gd name="T35" fmla="*/ 2147483647 h 327"/>
                <a:gd name="T36" fmla="*/ 0 w 145"/>
                <a:gd name="T37" fmla="*/ 2147483647 h 3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327"/>
                <a:gd name="T59" fmla="*/ 145 w 145"/>
                <a:gd name="T60" fmla="*/ 327 h 3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327">
                  <a:moveTo>
                    <a:pt x="0" y="24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2" y="51"/>
                  </a:lnTo>
                  <a:lnTo>
                    <a:pt x="42" y="55"/>
                  </a:lnTo>
                  <a:lnTo>
                    <a:pt x="45" y="57"/>
                  </a:lnTo>
                  <a:lnTo>
                    <a:pt x="48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8" y="87"/>
                  </a:lnTo>
                  <a:lnTo>
                    <a:pt x="58" y="101"/>
                  </a:lnTo>
                  <a:lnTo>
                    <a:pt x="58" y="327"/>
                  </a:lnTo>
                  <a:lnTo>
                    <a:pt x="145" y="327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gray">
            <a:xfrm>
              <a:off x="7196160" y="898399"/>
              <a:ext cx="39686" cy="36512"/>
            </a:xfrm>
            <a:custGeom>
              <a:avLst/>
              <a:gdLst>
                <a:gd name="T0" fmla="*/ 2147483647 w 108"/>
                <a:gd name="T1" fmla="*/ 2147483647 h 96"/>
                <a:gd name="T2" fmla="*/ 2147483647 w 108"/>
                <a:gd name="T3" fmla="*/ 2147483647 h 96"/>
                <a:gd name="T4" fmla="*/ 2147483647 w 108"/>
                <a:gd name="T5" fmla="*/ 2147483647 h 96"/>
                <a:gd name="T6" fmla="*/ 2147483647 w 108"/>
                <a:gd name="T7" fmla="*/ 2147483647 h 96"/>
                <a:gd name="T8" fmla="*/ 2147483647 w 108"/>
                <a:gd name="T9" fmla="*/ 2147483647 h 96"/>
                <a:gd name="T10" fmla="*/ 2147483647 w 108"/>
                <a:gd name="T11" fmla="*/ 2147483647 h 96"/>
                <a:gd name="T12" fmla="*/ 2147483647 w 108"/>
                <a:gd name="T13" fmla="*/ 2147483647 h 96"/>
                <a:gd name="T14" fmla="*/ 2147483647 w 108"/>
                <a:gd name="T15" fmla="*/ 2147483647 h 96"/>
                <a:gd name="T16" fmla="*/ 2147483647 w 108"/>
                <a:gd name="T17" fmla="*/ 2147483647 h 96"/>
                <a:gd name="T18" fmla="*/ 2147483647 w 108"/>
                <a:gd name="T19" fmla="*/ 2147483647 h 96"/>
                <a:gd name="T20" fmla="*/ 2147483647 w 108"/>
                <a:gd name="T21" fmla="*/ 2147483647 h 96"/>
                <a:gd name="T22" fmla="*/ 2147483647 w 108"/>
                <a:gd name="T23" fmla="*/ 2147483647 h 96"/>
                <a:gd name="T24" fmla="*/ 2147483647 w 108"/>
                <a:gd name="T25" fmla="*/ 2147483647 h 96"/>
                <a:gd name="T26" fmla="*/ 2147483647 w 108"/>
                <a:gd name="T27" fmla="*/ 2147483647 h 96"/>
                <a:gd name="T28" fmla="*/ 2147483647 w 108"/>
                <a:gd name="T29" fmla="*/ 2147483647 h 96"/>
                <a:gd name="T30" fmla="*/ 2147483647 w 108"/>
                <a:gd name="T31" fmla="*/ 2147483647 h 96"/>
                <a:gd name="T32" fmla="*/ 2147483647 w 108"/>
                <a:gd name="T33" fmla="*/ 2147483647 h 96"/>
                <a:gd name="T34" fmla="*/ 2147483647 w 108"/>
                <a:gd name="T35" fmla="*/ 2147483647 h 96"/>
                <a:gd name="T36" fmla="*/ 2147483647 w 108"/>
                <a:gd name="T37" fmla="*/ 0 h 96"/>
                <a:gd name="T38" fmla="*/ 2147483647 w 108"/>
                <a:gd name="T39" fmla="*/ 0 h 96"/>
                <a:gd name="T40" fmla="*/ 2147483647 w 108"/>
                <a:gd name="T41" fmla="*/ 2147483647 h 96"/>
                <a:gd name="T42" fmla="*/ 2147483647 w 108"/>
                <a:gd name="T43" fmla="*/ 2147483647 h 96"/>
                <a:gd name="T44" fmla="*/ 2147483647 w 108"/>
                <a:gd name="T45" fmla="*/ 2147483647 h 96"/>
                <a:gd name="T46" fmla="*/ 2147483647 w 108"/>
                <a:gd name="T47" fmla="*/ 2147483647 h 96"/>
                <a:gd name="T48" fmla="*/ 2147483647 w 108"/>
                <a:gd name="T49" fmla="*/ 2147483647 h 96"/>
                <a:gd name="T50" fmla="*/ 2147483647 w 108"/>
                <a:gd name="T51" fmla="*/ 2147483647 h 96"/>
                <a:gd name="T52" fmla="*/ 2147483647 w 108"/>
                <a:gd name="T53" fmla="*/ 2147483647 h 96"/>
                <a:gd name="T54" fmla="*/ 0 w 108"/>
                <a:gd name="T55" fmla="*/ 2147483647 h 96"/>
                <a:gd name="T56" fmla="*/ 0 w 108"/>
                <a:gd name="T57" fmla="*/ 2147483647 h 96"/>
                <a:gd name="T58" fmla="*/ 2147483647 w 108"/>
                <a:gd name="T59" fmla="*/ 2147483647 h 96"/>
                <a:gd name="T60" fmla="*/ 2147483647 w 108"/>
                <a:gd name="T61" fmla="*/ 2147483647 h 96"/>
                <a:gd name="T62" fmla="*/ 2147483647 w 108"/>
                <a:gd name="T63" fmla="*/ 2147483647 h 96"/>
                <a:gd name="T64" fmla="*/ 2147483647 w 108"/>
                <a:gd name="T65" fmla="*/ 2147483647 h 96"/>
                <a:gd name="T66" fmla="*/ 2147483647 w 108"/>
                <a:gd name="T67" fmla="*/ 2147483647 h 96"/>
                <a:gd name="T68" fmla="*/ 2147483647 w 108"/>
                <a:gd name="T69" fmla="*/ 2147483647 h 96"/>
                <a:gd name="T70" fmla="*/ 2147483647 w 108"/>
                <a:gd name="T71" fmla="*/ 2147483647 h 96"/>
                <a:gd name="T72" fmla="*/ 2147483647 w 108"/>
                <a:gd name="T73" fmla="*/ 2147483647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96"/>
                <a:gd name="T113" fmla="*/ 108 w 108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96">
                  <a:moveTo>
                    <a:pt x="53" y="96"/>
                  </a:moveTo>
                  <a:lnTo>
                    <a:pt x="53" y="96"/>
                  </a:lnTo>
                  <a:lnTo>
                    <a:pt x="63" y="94"/>
                  </a:lnTo>
                  <a:lnTo>
                    <a:pt x="74" y="92"/>
                  </a:lnTo>
                  <a:lnTo>
                    <a:pt x="84" y="88"/>
                  </a:lnTo>
                  <a:lnTo>
                    <a:pt x="91" y="82"/>
                  </a:lnTo>
                  <a:lnTo>
                    <a:pt x="99" y="74"/>
                  </a:lnTo>
                  <a:lnTo>
                    <a:pt x="103" y="67"/>
                  </a:lnTo>
                  <a:lnTo>
                    <a:pt x="106" y="57"/>
                  </a:lnTo>
                  <a:lnTo>
                    <a:pt x="108" y="47"/>
                  </a:lnTo>
                  <a:lnTo>
                    <a:pt x="107" y="39"/>
                  </a:lnTo>
                  <a:lnTo>
                    <a:pt x="104" y="29"/>
                  </a:lnTo>
                  <a:lnTo>
                    <a:pt x="99" y="22"/>
                  </a:lnTo>
                  <a:lnTo>
                    <a:pt x="92" y="14"/>
                  </a:lnTo>
                  <a:lnTo>
                    <a:pt x="84" y="9"/>
                  </a:lnTo>
                  <a:lnTo>
                    <a:pt x="74" y="5"/>
                  </a:lnTo>
                  <a:lnTo>
                    <a:pt x="64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2" y="5"/>
                  </a:lnTo>
                  <a:lnTo>
                    <a:pt x="24" y="9"/>
                  </a:lnTo>
                  <a:lnTo>
                    <a:pt x="15" y="14"/>
                  </a:lnTo>
                  <a:lnTo>
                    <a:pt x="9" y="22"/>
                  </a:lnTo>
                  <a:lnTo>
                    <a:pt x="5" y="29"/>
                  </a:lnTo>
                  <a:lnTo>
                    <a:pt x="1" y="39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9" y="74"/>
                  </a:lnTo>
                  <a:lnTo>
                    <a:pt x="15" y="82"/>
                  </a:lnTo>
                  <a:lnTo>
                    <a:pt x="23" y="88"/>
                  </a:lnTo>
                  <a:lnTo>
                    <a:pt x="32" y="92"/>
                  </a:lnTo>
                  <a:lnTo>
                    <a:pt x="42" y="94"/>
                  </a:lnTo>
                  <a:lnTo>
                    <a:pt x="53" y="96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gray">
            <a:xfrm>
              <a:off x="7261248" y="947610"/>
              <a:ext cx="103188" cy="120649"/>
            </a:xfrm>
            <a:custGeom>
              <a:avLst/>
              <a:gdLst>
                <a:gd name="T0" fmla="*/ 2147483647 w 282"/>
                <a:gd name="T1" fmla="*/ 2147483647 h 327"/>
                <a:gd name="T2" fmla="*/ 2147483647 w 282"/>
                <a:gd name="T3" fmla="*/ 2147483647 h 327"/>
                <a:gd name="T4" fmla="*/ 2147483647 w 282"/>
                <a:gd name="T5" fmla="*/ 2147483647 h 327"/>
                <a:gd name="T6" fmla="*/ 2147483647 w 282"/>
                <a:gd name="T7" fmla="*/ 2147483647 h 327"/>
                <a:gd name="T8" fmla="*/ 2147483647 w 282"/>
                <a:gd name="T9" fmla="*/ 2147483647 h 327"/>
                <a:gd name="T10" fmla="*/ 2147483647 w 282"/>
                <a:gd name="T11" fmla="*/ 2147483647 h 327"/>
                <a:gd name="T12" fmla="*/ 2147483647 w 282"/>
                <a:gd name="T13" fmla="*/ 2147483647 h 327"/>
                <a:gd name="T14" fmla="*/ 2147483647 w 282"/>
                <a:gd name="T15" fmla="*/ 2147483647 h 327"/>
                <a:gd name="T16" fmla="*/ 2147483647 w 282"/>
                <a:gd name="T17" fmla="*/ 2147483647 h 327"/>
                <a:gd name="T18" fmla="*/ 2147483647 w 282"/>
                <a:gd name="T19" fmla="*/ 2147483647 h 327"/>
                <a:gd name="T20" fmla="*/ 2147483647 w 282"/>
                <a:gd name="T21" fmla="*/ 2147483647 h 327"/>
                <a:gd name="T22" fmla="*/ 2147483647 w 282"/>
                <a:gd name="T23" fmla="*/ 2147483647 h 327"/>
                <a:gd name="T24" fmla="*/ 2147483647 w 282"/>
                <a:gd name="T25" fmla="*/ 2147483647 h 327"/>
                <a:gd name="T26" fmla="*/ 2147483647 w 282"/>
                <a:gd name="T27" fmla="*/ 2147483647 h 327"/>
                <a:gd name="T28" fmla="*/ 2147483647 w 282"/>
                <a:gd name="T29" fmla="*/ 2147483647 h 327"/>
                <a:gd name="T30" fmla="*/ 2147483647 w 282"/>
                <a:gd name="T31" fmla="*/ 2147483647 h 327"/>
                <a:gd name="T32" fmla="*/ 2147483647 w 282"/>
                <a:gd name="T33" fmla="*/ 2147483647 h 327"/>
                <a:gd name="T34" fmla="*/ 2147483647 w 282"/>
                <a:gd name="T35" fmla="*/ 2147483647 h 327"/>
                <a:gd name="T36" fmla="*/ 2147483647 w 282"/>
                <a:gd name="T37" fmla="*/ 2147483647 h 327"/>
                <a:gd name="T38" fmla="*/ 2147483647 w 282"/>
                <a:gd name="T39" fmla="*/ 0 h 327"/>
                <a:gd name="T40" fmla="*/ 0 w 282"/>
                <a:gd name="T41" fmla="*/ 2147483647 h 327"/>
                <a:gd name="T42" fmla="*/ 0 w 282"/>
                <a:gd name="T43" fmla="*/ 2147483647 h 327"/>
                <a:gd name="T44" fmla="*/ 2147483647 w 282"/>
                <a:gd name="T45" fmla="*/ 2147483647 h 327"/>
                <a:gd name="T46" fmla="*/ 2147483647 w 282"/>
                <a:gd name="T47" fmla="*/ 2147483647 h 327"/>
                <a:gd name="T48" fmla="*/ 2147483647 w 282"/>
                <a:gd name="T49" fmla="*/ 2147483647 h 327"/>
                <a:gd name="T50" fmla="*/ 2147483647 w 282"/>
                <a:gd name="T51" fmla="*/ 2147483647 h 327"/>
                <a:gd name="T52" fmla="*/ 2147483647 w 282"/>
                <a:gd name="T53" fmla="*/ 2147483647 h 327"/>
                <a:gd name="T54" fmla="*/ 2147483647 w 282"/>
                <a:gd name="T55" fmla="*/ 2147483647 h 327"/>
                <a:gd name="T56" fmla="*/ 2147483647 w 282"/>
                <a:gd name="T57" fmla="*/ 2147483647 h 327"/>
                <a:gd name="T58" fmla="*/ 2147483647 w 282"/>
                <a:gd name="T59" fmla="*/ 2147483647 h 327"/>
                <a:gd name="T60" fmla="*/ 2147483647 w 282"/>
                <a:gd name="T61" fmla="*/ 2147483647 h 327"/>
                <a:gd name="T62" fmla="*/ 2147483647 w 282"/>
                <a:gd name="T63" fmla="*/ 2147483647 h 327"/>
                <a:gd name="T64" fmla="*/ 2147483647 w 282"/>
                <a:gd name="T65" fmla="*/ 2147483647 h 327"/>
                <a:gd name="T66" fmla="*/ 2147483647 w 282"/>
                <a:gd name="T67" fmla="*/ 2147483647 h 327"/>
                <a:gd name="T68" fmla="*/ 2147483647 w 282"/>
                <a:gd name="T69" fmla="*/ 2147483647 h 327"/>
                <a:gd name="T70" fmla="*/ 2147483647 w 282"/>
                <a:gd name="T71" fmla="*/ 2147483647 h 327"/>
                <a:gd name="T72" fmla="*/ 2147483647 w 282"/>
                <a:gd name="T73" fmla="*/ 2147483647 h 327"/>
                <a:gd name="T74" fmla="*/ 2147483647 w 282"/>
                <a:gd name="T75" fmla="*/ 2147483647 h 327"/>
                <a:gd name="T76" fmla="*/ 2147483647 w 282"/>
                <a:gd name="T77" fmla="*/ 2147483647 h 327"/>
                <a:gd name="T78" fmla="*/ 2147483647 w 282"/>
                <a:gd name="T79" fmla="*/ 2147483647 h 327"/>
                <a:gd name="T80" fmla="*/ 2147483647 w 282"/>
                <a:gd name="T81" fmla="*/ 2147483647 h 327"/>
                <a:gd name="T82" fmla="*/ 2147483647 w 282"/>
                <a:gd name="T83" fmla="*/ 2147483647 h 327"/>
                <a:gd name="T84" fmla="*/ 2147483647 w 282"/>
                <a:gd name="T85" fmla="*/ 2147483647 h 327"/>
                <a:gd name="T86" fmla="*/ 2147483647 w 282"/>
                <a:gd name="T87" fmla="*/ 2147483647 h 327"/>
                <a:gd name="T88" fmla="*/ 2147483647 w 282"/>
                <a:gd name="T89" fmla="*/ 2147483647 h 327"/>
                <a:gd name="T90" fmla="*/ 2147483647 w 282"/>
                <a:gd name="T91" fmla="*/ 2147483647 h 327"/>
                <a:gd name="T92" fmla="*/ 2147483647 w 282"/>
                <a:gd name="T93" fmla="*/ 2147483647 h 327"/>
                <a:gd name="T94" fmla="*/ 2147483647 w 282"/>
                <a:gd name="T95" fmla="*/ 2147483647 h 327"/>
                <a:gd name="T96" fmla="*/ 2147483647 w 282"/>
                <a:gd name="T97" fmla="*/ 2147483647 h 327"/>
                <a:gd name="T98" fmla="*/ 2147483647 w 282"/>
                <a:gd name="T99" fmla="*/ 2147483647 h 327"/>
                <a:gd name="T100" fmla="*/ 2147483647 w 282"/>
                <a:gd name="T101" fmla="*/ 2147483647 h 327"/>
                <a:gd name="T102" fmla="*/ 2147483647 w 282"/>
                <a:gd name="T103" fmla="*/ 2147483647 h 327"/>
                <a:gd name="T104" fmla="*/ 2147483647 w 282"/>
                <a:gd name="T105" fmla="*/ 2147483647 h 327"/>
                <a:gd name="T106" fmla="*/ 2147483647 w 282"/>
                <a:gd name="T107" fmla="*/ 2147483647 h 327"/>
                <a:gd name="T108" fmla="*/ 2147483647 w 282"/>
                <a:gd name="T109" fmla="*/ 2147483647 h 327"/>
                <a:gd name="T110" fmla="*/ 2147483647 w 282"/>
                <a:gd name="T111" fmla="*/ 2147483647 h 327"/>
                <a:gd name="T112" fmla="*/ 2147483647 w 282"/>
                <a:gd name="T113" fmla="*/ 2147483647 h 327"/>
                <a:gd name="T114" fmla="*/ 2147483647 w 282"/>
                <a:gd name="T115" fmla="*/ 2147483647 h 3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"/>
                <a:gd name="T175" fmla="*/ 0 h 327"/>
                <a:gd name="T176" fmla="*/ 282 w 282"/>
                <a:gd name="T177" fmla="*/ 327 h 3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" h="327">
                  <a:moveTo>
                    <a:pt x="282" y="74"/>
                  </a:moveTo>
                  <a:lnTo>
                    <a:pt x="282" y="5"/>
                  </a:lnTo>
                  <a:lnTo>
                    <a:pt x="277" y="4"/>
                  </a:lnTo>
                  <a:lnTo>
                    <a:pt x="256" y="2"/>
                  </a:lnTo>
                  <a:lnTo>
                    <a:pt x="236" y="1"/>
                  </a:lnTo>
                  <a:lnTo>
                    <a:pt x="226" y="2"/>
                  </a:lnTo>
                  <a:lnTo>
                    <a:pt x="218" y="3"/>
                  </a:lnTo>
                  <a:lnTo>
                    <a:pt x="210" y="5"/>
                  </a:lnTo>
                  <a:lnTo>
                    <a:pt x="203" y="7"/>
                  </a:lnTo>
                  <a:lnTo>
                    <a:pt x="195" y="11"/>
                  </a:lnTo>
                  <a:lnTo>
                    <a:pt x="189" y="14"/>
                  </a:lnTo>
                  <a:lnTo>
                    <a:pt x="177" y="24"/>
                  </a:lnTo>
                  <a:lnTo>
                    <a:pt x="168" y="33"/>
                  </a:lnTo>
                  <a:lnTo>
                    <a:pt x="159" y="44"/>
                  </a:lnTo>
                  <a:lnTo>
                    <a:pt x="152" y="56"/>
                  </a:lnTo>
                  <a:lnTo>
                    <a:pt x="146" y="66"/>
                  </a:lnTo>
                  <a:lnTo>
                    <a:pt x="146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5" y="48"/>
                  </a:lnTo>
                  <a:lnTo>
                    <a:pt x="20" y="49"/>
                  </a:lnTo>
                  <a:lnTo>
                    <a:pt x="33" y="51"/>
                  </a:lnTo>
                  <a:lnTo>
                    <a:pt x="41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6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327"/>
                  </a:lnTo>
                  <a:lnTo>
                    <a:pt x="146" y="327"/>
                  </a:lnTo>
                  <a:lnTo>
                    <a:pt x="146" y="164"/>
                  </a:lnTo>
                  <a:lnTo>
                    <a:pt x="147" y="152"/>
                  </a:lnTo>
                  <a:lnTo>
                    <a:pt x="149" y="138"/>
                  </a:lnTo>
                  <a:lnTo>
                    <a:pt x="150" y="130"/>
                  </a:lnTo>
                  <a:lnTo>
                    <a:pt x="154" y="123"/>
                  </a:lnTo>
                  <a:lnTo>
                    <a:pt x="157" y="116"/>
                  </a:lnTo>
                  <a:lnTo>
                    <a:pt x="161" y="108"/>
                  </a:lnTo>
                  <a:lnTo>
                    <a:pt x="167" y="101"/>
                  </a:lnTo>
                  <a:lnTo>
                    <a:pt x="173" y="94"/>
                  </a:lnTo>
                  <a:lnTo>
                    <a:pt x="180" y="88"/>
                  </a:lnTo>
                  <a:lnTo>
                    <a:pt x="189" y="82"/>
                  </a:lnTo>
                  <a:lnTo>
                    <a:pt x="199" y="78"/>
                  </a:lnTo>
                  <a:lnTo>
                    <a:pt x="210" y="75"/>
                  </a:lnTo>
                  <a:lnTo>
                    <a:pt x="223" y="73"/>
                  </a:lnTo>
                  <a:lnTo>
                    <a:pt x="238" y="72"/>
                  </a:lnTo>
                  <a:lnTo>
                    <a:pt x="246" y="73"/>
                  </a:lnTo>
                  <a:lnTo>
                    <a:pt x="253" y="74"/>
                  </a:lnTo>
                  <a:lnTo>
                    <a:pt x="268" y="78"/>
                  </a:lnTo>
                  <a:lnTo>
                    <a:pt x="282" y="81"/>
                  </a:lnTo>
                  <a:lnTo>
                    <a:pt x="282" y="7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9" name="Freeform 33"/>
            <p:cNvSpPr>
              <a:spLocks noEditPoints="1"/>
            </p:cNvSpPr>
            <p:nvPr/>
          </p:nvSpPr>
          <p:spPr bwMode="gray">
            <a:xfrm>
              <a:off x="7378725" y="949198"/>
              <a:ext cx="114300" cy="120649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1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6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2" y="100"/>
                  </a:lnTo>
                  <a:lnTo>
                    <a:pt x="95" y="100"/>
                  </a:lnTo>
                  <a:lnTo>
                    <a:pt x="98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5" y="38"/>
                  </a:lnTo>
                  <a:lnTo>
                    <a:pt x="152" y="35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3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5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4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1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8" y="331"/>
                  </a:lnTo>
                  <a:lnTo>
                    <a:pt x="169" y="333"/>
                  </a:lnTo>
                  <a:lnTo>
                    <a:pt x="191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5"/>
                  </a:lnTo>
                  <a:lnTo>
                    <a:pt x="226" y="286"/>
                  </a:lnTo>
                  <a:lnTo>
                    <a:pt x="209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5"/>
                  </a:lnTo>
                  <a:lnTo>
                    <a:pt x="145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4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7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gray">
            <a:xfrm>
              <a:off x="7686701" y="893635"/>
              <a:ext cx="133351" cy="174623"/>
            </a:xfrm>
            <a:custGeom>
              <a:avLst/>
              <a:gdLst>
                <a:gd name="T0" fmla="*/ 2147483647 w 365"/>
                <a:gd name="T1" fmla="*/ 2147483647 h 475"/>
                <a:gd name="T2" fmla="*/ 2147483647 w 365"/>
                <a:gd name="T3" fmla="*/ 2147483647 h 475"/>
                <a:gd name="T4" fmla="*/ 2147483647 w 365"/>
                <a:gd name="T5" fmla="*/ 2147483647 h 475"/>
                <a:gd name="T6" fmla="*/ 2147483647 w 365"/>
                <a:gd name="T7" fmla="*/ 2147483647 h 475"/>
                <a:gd name="T8" fmla="*/ 2147483647 w 365"/>
                <a:gd name="T9" fmla="*/ 2147483647 h 475"/>
                <a:gd name="T10" fmla="*/ 2147483647 w 365"/>
                <a:gd name="T11" fmla="*/ 2147483647 h 475"/>
                <a:gd name="T12" fmla="*/ 2147483647 w 365"/>
                <a:gd name="T13" fmla="*/ 2147483647 h 475"/>
                <a:gd name="T14" fmla="*/ 2147483647 w 365"/>
                <a:gd name="T15" fmla="*/ 0 h 475"/>
                <a:gd name="T16" fmla="*/ 0 w 365"/>
                <a:gd name="T17" fmla="*/ 2147483647 h 475"/>
                <a:gd name="T18" fmla="*/ 2147483647 w 365"/>
                <a:gd name="T19" fmla="*/ 2147483647 h 475"/>
                <a:gd name="T20" fmla="*/ 2147483647 w 365"/>
                <a:gd name="T21" fmla="*/ 2147483647 h 475"/>
                <a:gd name="T22" fmla="*/ 2147483647 w 365"/>
                <a:gd name="T23" fmla="*/ 2147483647 h 475"/>
                <a:gd name="T24" fmla="*/ 2147483647 w 365"/>
                <a:gd name="T25" fmla="*/ 2147483647 h 475"/>
                <a:gd name="T26" fmla="*/ 2147483647 w 365"/>
                <a:gd name="T27" fmla="*/ 2147483647 h 475"/>
                <a:gd name="T28" fmla="*/ 2147483647 w 365"/>
                <a:gd name="T29" fmla="*/ 2147483647 h 475"/>
                <a:gd name="T30" fmla="*/ 2147483647 w 365"/>
                <a:gd name="T31" fmla="*/ 2147483647 h 475"/>
                <a:gd name="T32" fmla="*/ 2147483647 w 365"/>
                <a:gd name="T33" fmla="*/ 2147483647 h 475"/>
                <a:gd name="T34" fmla="*/ 2147483647 w 365"/>
                <a:gd name="T35" fmla="*/ 2147483647 h 475"/>
                <a:gd name="T36" fmla="*/ 2147483647 w 365"/>
                <a:gd name="T37" fmla="*/ 2147483647 h 475"/>
                <a:gd name="T38" fmla="*/ 2147483647 w 365"/>
                <a:gd name="T39" fmla="*/ 2147483647 h 475"/>
                <a:gd name="T40" fmla="*/ 2147483647 w 365"/>
                <a:gd name="T41" fmla="*/ 2147483647 h 475"/>
                <a:gd name="T42" fmla="*/ 2147483647 w 365"/>
                <a:gd name="T43" fmla="*/ 2147483647 h 475"/>
                <a:gd name="T44" fmla="*/ 2147483647 w 365"/>
                <a:gd name="T45" fmla="*/ 2147483647 h 475"/>
                <a:gd name="T46" fmla="*/ 2147483647 w 365"/>
                <a:gd name="T47" fmla="*/ 2147483647 h 475"/>
                <a:gd name="T48" fmla="*/ 2147483647 w 365"/>
                <a:gd name="T49" fmla="*/ 2147483647 h 475"/>
                <a:gd name="T50" fmla="*/ 2147483647 w 365"/>
                <a:gd name="T51" fmla="*/ 2147483647 h 475"/>
                <a:gd name="T52" fmla="*/ 2147483647 w 365"/>
                <a:gd name="T53" fmla="*/ 2147483647 h 475"/>
                <a:gd name="T54" fmla="*/ 2147483647 w 365"/>
                <a:gd name="T55" fmla="*/ 2147483647 h 475"/>
                <a:gd name="T56" fmla="*/ 2147483647 w 365"/>
                <a:gd name="T57" fmla="*/ 2147483647 h 475"/>
                <a:gd name="T58" fmla="*/ 2147483647 w 365"/>
                <a:gd name="T59" fmla="*/ 2147483647 h 475"/>
                <a:gd name="T60" fmla="*/ 2147483647 w 365"/>
                <a:gd name="T61" fmla="*/ 2147483647 h 475"/>
                <a:gd name="T62" fmla="*/ 2147483647 w 365"/>
                <a:gd name="T63" fmla="*/ 2147483647 h 475"/>
                <a:gd name="T64" fmla="*/ 2147483647 w 365"/>
                <a:gd name="T65" fmla="*/ 2147483647 h 475"/>
                <a:gd name="T66" fmla="*/ 2147483647 w 365"/>
                <a:gd name="T67" fmla="*/ 2147483647 h 475"/>
                <a:gd name="T68" fmla="*/ 2147483647 w 365"/>
                <a:gd name="T69" fmla="*/ 2147483647 h 475"/>
                <a:gd name="T70" fmla="*/ 2147483647 w 365"/>
                <a:gd name="T71" fmla="*/ 2147483647 h 475"/>
                <a:gd name="T72" fmla="*/ 2147483647 w 365"/>
                <a:gd name="T73" fmla="*/ 2147483647 h 475"/>
                <a:gd name="T74" fmla="*/ 2147483647 w 365"/>
                <a:gd name="T75" fmla="*/ 2147483647 h 475"/>
                <a:gd name="T76" fmla="*/ 2147483647 w 365"/>
                <a:gd name="T77" fmla="*/ 2147483647 h 475"/>
                <a:gd name="T78" fmla="*/ 2147483647 w 365"/>
                <a:gd name="T79" fmla="*/ 2147483647 h 475"/>
                <a:gd name="T80" fmla="*/ 2147483647 w 365"/>
                <a:gd name="T81" fmla="*/ 2147483647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5"/>
                <a:gd name="T124" fmla="*/ 0 h 475"/>
                <a:gd name="T125" fmla="*/ 365 w 365"/>
                <a:gd name="T126" fmla="*/ 475 h 4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5" h="475">
                  <a:moveTo>
                    <a:pt x="266" y="149"/>
                  </a:moveTo>
                  <a:lnTo>
                    <a:pt x="266" y="149"/>
                  </a:lnTo>
                  <a:lnTo>
                    <a:pt x="255" y="150"/>
                  </a:lnTo>
                  <a:lnTo>
                    <a:pt x="244" y="151"/>
                  </a:lnTo>
                  <a:lnTo>
                    <a:pt x="233" y="153"/>
                  </a:lnTo>
                  <a:lnTo>
                    <a:pt x="224" y="157"/>
                  </a:lnTo>
                  <a:lnTo>
                    <a:pt x="214" y="160"/>
                  </a:lnTo>
                  <a:lnTo>
                    <a:pt x="206" y="164"/>
                  </a:lnTo>
                  <a:lnTo>
                    <a:pt x="197" y="168"/>
                  </a:lnTo>
                  <a:lnTo>
                    <a:pt x="189" y="174"/>
                  </a:lnTo>
                  <a:lnTo>
                    <a:pt x="176" y="184"/>
                  </a:lnTo>
                  <a:lnTo>
                    <a:pt x="164" y="196"/>
                  </a:lnTo>
                  <a:lnTo>
                    <a:pt x="154" y="208"/>
                  </a:lnTo>
                  <a:lnTo>
                    <a:pt x="147" y="220"/>
                  </a:lnTo>
                  <a:lnTo>
                    <a:pt x="147" y="0"/>
                  </a:lnTo>
                  <a:lnTo>
                    <a:pt x="139" y="2"/>
                  </a:lnTo>
                  <a:lnTo>
                    <a:pt x="0" y="19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21" y="45"/>
                  </a:lnTo>
                  <a:lnTo>
                    <a:pt x="32" y="47"/>
                  </a:lnTo>
                  <a:lnTo>
                    <a:pt x="42" y="51"/>
                  </a:lnTo>
                  <a:lnTo>
                    <a:pt x="45" y="53"/>
                  </a:lnTo>
                  <a:lnTo>
                    <a:pt x="48" y="55"/>
                  </a:lnTo>
                  <a:lnTo>
                    <a:pt x="52" y="58"/>
                  </a:lnTo>
                  <a:lnTo>
                    <a:pt x="54" y="62"/>
                  </a:lnTo>
                  <a:lnTo>
                    <a:pt x="57" y="71"/>
                  </a:lnTo>
                  <a:lnTo>
                    <a:pt x="58" y="83"/>
                  </a:lnTo>
                  <a:lnTo>
                    <a:pt x="59" y="98"/>
                  </a:lnTo>
                  <a:lnTo>
                    <a:pt x="59" y="475"/>
                  </a:lnTo>
                  <a:lnTo>
                    <a:pt x="147" y="475"/>
                  </a:lnTo>
                  <a:lnTo>
                    <a:pt x="147" y="313"/>
                  </a:lnTo>
                  <a:lnTo>
                    <a:pt x="147" y="302"/>
                  </a:lnTo>
                  <a:lnTo>
                    <a:pt x="149" y="291"/>
                  </a:lnTo>
                  <a:lnTo>
                    <a:pt x="151" y="281"/>
                  </a:lnTo>
                  <a:lnTo>
                    <a:pt x="154" y="271"/>
                  </a:lnTo>
                  <a:lnTo>
                    <a:pt x="158" y="261"/>
                  </a:lnTo>
                  <a:lnTo>
                    <a:pt x="163" y="253"/>
                  </a:lnTo>
                  <a:lnTo>
                    <a:pt x="168" y="244"/>
                  </a:lnTo>
                  <a:lnTo>
                    <a:pt x="173" y="237"/>
                  </a:lnTo>
                  <a:lnTo>
                    <a:pt x="180" y="230"/>
                  </a:lnTo>
                  <a:lnTo>
                    <a:pt x="186" y="224"/>
                  </a:lnTo>
                  <a:lnTo>
                    <a:pt x="193" y="220"/>
                  </a:lnTo>
                  <a:lnTo>
                    <a:pt x="200" y="214"/>
                  </a:lnTo>
                  <a:lnTo>
                    <a:pt x="208" y="211"/>
                  </a:lnTo>
                  <a:lnTo>
                    <a:pt x="214" y="209"/>
                  </a:lnTo>
                  <a:lnTo>
                    <a:pt x="222" y="207"/>
                  </a:lnTo>
                  <a:lnTo>
                    <a:pt x="229" y="207"/>
                  </a:lnTo>
                  <a:lnTo>
                    <a:pt x="238" y="207"/>
                  </a:lnTo>
                  <a:lnTo>
                    <a:pt x="245" y="208"/>
                  </a:lnTo>
                  <a:lnTo>
                    <a:pt x="251" y="210"/>
                  </a:lnTo>
                  <a:lnTo>
                    <a:pt x="257" y="213"/>
                  </a:lnTo>
                  <a:lnTo>
                    <a:pt x="262" y="216"/>
                  </a:lnTo>
                  <a:lnTo>
                    <a:pt x="265" y="220"/>
                  </a:lnTo>
                  <a:lnTo>
                    <a:pt x="269" y="224"/>
                  </a:lnTo>
                  <a:lnTo>
                    <a:pt x="272" y="229"/>
                  </a:lnTo>
                  <a:lnTo>
                    <a:pt x="275" y="240"/>
                  </a:lnTo>
                  <a:lnTo>
                    <a:pt x="277" y="251"/>
                  </a:lnTo>
                  <a:lnTo>
                    <a:pt x="277" y="264"/>
                  </a:lnTo>
                  <a:lnTo>
                    <a:pt x="277" y="275"/>
                  </a:lnTo>
                  <a:lnTo>
                    <a:pt x="277" y="475"/>
                  </a:lnTo>
                  <a:lnTo>
                    <a:pt x="365" y="475"/>
                  </a:lnTo>
                  <a:lnTo>
                    <a:pt x="365" y="266"/>
                  </a:lnTo>
                  <a:lnTo>
                    <a:pt x="365" y="251"/>
                  </a:lnTo>
                  <a:lnTo>
                    <a:pt x="364" y="232"/>
                  </a:lnTo>
                  <a:lnTo>
                    <a:pt x="363" y="223"/>
                  </a:lnTo>
                  <a:lnTo>
                    <a:pt x="360" y="213"/>
                  </a:lnTo>
                  <a:lnTo>
                    <a:pt x="357" y="204"/>
                  </a:lnTo>
                  <a:lnTo>
                    <a:pt x="353" y="194"/>
                  </a:lnTo>
                  <a:lnTo>
                    <a:pt x="348" y="185"/>
                  </a:lnTo>
                  <a:lnTo>
                    <a:pt x="341" y="177"/>
                  </a:lnTo>
                  <a:lnTo>
                    <a:pt x="333" y="169"/>
                  </a:lnTo>
                  <a:lnTo>
                    <a:pt x="323" y="163"/>
                  </a:lnTo>
                  <a:lnTo>
                    <a:pt x="312" y="158"/>
                  </a:lnTo>
                  <a:lnTo>
                    <a:pt x="300" y="153"/>
                  </a:lnTo>
                  <a:lnTo>
                    <a:pt x="284" y="150"/>
                  </a:lnTo>
                  <a:lnTo>
                    <a:pt x="266" y="149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1" name="Freeform 38"/>
            <p:cNvSpPr>
              <a:spLocks noEditPoints="1"/>
            </p:cNvSpPr>
            <p:nvPr/>
          </p:nvSpPr>
          <p:spPr bwMode="gray">
            <a:xfrm>
              <a:off x="7850214" y="949198"/>
              <a:ext cx="114300" cy="120649"/>
            </a:xfrm>
            <a:custGeom>
              <a:avLst/>
              <a:gdLst>
                <a:gd name="T0" fmla="*/ 2147483647 w 310"/>
                <a:gd name="T1" fmla="*/ 2147483647 h 334"/>
                <a:gd name="T2" fmla="*/ 2147483647 w 310"/>
                <a:gd name="T3" fmla="*/ 2147483647 h 334"/>
                <a:gd name="T4" fmla="*/ 2147483647 w 310"/>
                <a:gd name="T5" fmla="*/ 2147483647 h 334"/>
                <a:gd name="T6" fmla="*/ 2147483647 w 310"/>
                <a:gd name="T7" fmla="*/ 2147483647 h 334"/>
                <a:gd name="T8" fmla="*/ 2147483647 w 310"/>
                <a:gd name="T9" fmla="*/ 2147483647 h 334"/>
                <a:gd name="T10" fmla="*/ 2147483647 w 310"/>
                <a:gd name="T11" fmla="*/ 2147483647 h 334"/>
                <a:gd name="T12" fmla="*/ 2147483647 w 310"/>
                <a:gd name="T13" fmla="*/ 2147483647 h 334"/>
                <a:gd name="T14" fmla="*/ 2147483647 w 310"/>
                <a:gd name="T15" fmla="*/ 2147483647 h 334"/>
                <a:gd name="T16" fmla="*/ 2147483647 w 310"/>
                <a:gd name="T17" fmla="*/ 2147483647 h 334"/>
                <a:gd name="T18" fmla="*/ 2147483647 w 310"/>
                <a:gd name="T19" fmla="*/ 2147483647 h 334"/>
                <a:gd name="T20" fmla="*/ 2147483647 w 310"/>
                <a:gd name="T21" fmla="*/ 2147483647 h 334"/>
                <a:gd name="T22" fmla="*/ 2147483647 w 310"/>
                <a:gd name="T23" fmla="*/ 2147483647 h 334"/>
                <a:gd name="T24" fmla="*/ 2147483647 w 310"/>
                <a:gd name="T25" fmla="*/ 2147483647 h 334"/>
                <a:gd name="T26" fmla="*/ 2147483647 w 310"/>
                <a:gd name="T27" fmla="*/ 2147483647 h 334"/>
                <a:gd name="T28" fmla="*/ 2147483647 w 310"/>
                <a:gd name="T29" fmla="*/ 2147483647 h 334"/>
                <a:gd name="T30" fmla="*/ 2147483647 w 310"/>
                <a:gd name="T31" fmla="*/ 2147483647 h 334"/>
                <a:gd name="T32" fmla="*/ 2147483647 w 310"/>
                <a:gd name="T33" fmla="*/ 2147483647 h 334"/>
                <a:gd name="T34" fmla="*/ 2147483647 w 310"/>
                <a:gd name="T35" fmla="*/ 2147483647 h 334"/>
                <a:gd name="T36" fmla="*/ 2147483647 w 310"/>
                <a:gd name="T37" fmla="*/ 2147483647 h 334"/>
                <a:gd name="T38" fmla="*/ 2147483647 w 310"/>
                <a:gd name="T39" fmla="*/ 2147483647 h 334"/>
                <a:gd name="T40" fmla="*/ 2147483647 w 310"/>
                <a:gd name="T41" fmla="*/ 2147483647 h 334"/>
                <a:gd name="T42" fmla="*/ 2147483647 w 310"/>
                <a:gd name="T43" fmla="*/ 2147483647 h 334"/>
                <a:gd name="T44" fmla="*/ 2147483647 w 310"/>
                <a:gd name="T45" fmla="*/ 2147483647 h 334"/>
                <a:gd name="T46" fmla="*/ 2147483647 w 310"/>
                <a:gd name="T47" fmla="*/ 0 h 334"/>
                <a:gd name="T48" fmla="*/ 2147483647 w 310"/>
                <a:gd name="T49" fmla="*/ 2147483647 h 334"/>
                <a:gd name="T50" fmla="*/ 2147483647 w 310"/>
                <a:gd name="T51" fmla="*/ 2147483647 h 334"/>
                <a:gd name="T52" fmla="*/ 2147483647 w 310"/>
                <a:gd name="T53" fmla="*/ 2147483647 h 334"/>
                <a:gd name="T54" fmla="*/ 2147483647 w 310"/>
                <a:gd name="T55" fmla="*/ 2147483647 h 334"/>
                <a:gd name="T56" fmla="*/ 2147483647 w 310"/>
                <a:gd name="T57" fmla="*/ 2147483647 h 334"/>
                <a:gd name="T58" fmla="*/ 2147483647 w 310"/>
                <a:gd name="T59" fmla="*/ 2147483647 h 334"/>
                <a:gd name="T60" fmla="*/ 2147483647 w 310"/>
                <a:gd name="T61" fmla="*/ 2147483647 h 334"/>
                <a:gd name="T62" fmla="*/ 0 w 310"/>
                <a:gd name="T63" fmla="*/ 2147483647 h 334"/>
                <a:gd name="T64" fmla="*/ 2147483647 w 310"/>
                <a:gd name="T65" fmla="*/ 2147483647 h 334"/>
                <a:gd name="T66" fmla="*/ 2147483647 w 310"/>
                <a:gd name="T67" fmla="*/ 2147483647 h 334"/>
                <a:gd name="T68" fmla="*/ 2147483647 w 310"/>
                <a:gd name="T69" fmla="*/ 2147483647 h 334"/>
                <a:gd name="T70" fmla="*/ 2147483647 w 310"/>
                <a:gd name="T71" fmla="*/ 2147483647 h 334"/>
                <a:gd name="T72" fmla="*/ 2147483647 w 310"/>
                <a:gd name="T73" fmla="*/ 2147483647 h 334"/>
                <a:gd name="T74" fmla="*/ 2147483647 w 310"/>
                <a:gd name="T75" fmla="*/ 2147483647 h 334"/>
                <a:gd name="T76" fmla="*/ 2147483647 w 310"/>
                <a:gd name="T77" fmla="*/ 2147483647 h 334"/>
                <a:gd name="T78" fmla="*/ 2147483647 w 310"/>
                <a:gd name="T79" fmla="*/ 2147483647 h 334"/>
                <a:gd name="T80" fmla="*/ 2147483647 w 310"/>
                <a:gd name="T81" fmla="*/ 2147483647 h 334"/>
                <a:gd name="T82" fmla="*/ 2147483647 w 310"/>
                <a:gd name="T83" fmla="*/ 2147483647 h 334"/>
                <a:gd name="T84" fmla="*/ 2147483647 w 310"/>
                <a:gd name="T85" fmla="*/ 2147483647 h 334"/>
                <a:gd name="T86" fmla="*/ 2147483647 w 310"/>
                <a:gd name="T87" fmla="*/ 2147483647 h 334"/>
                <a:gd name="T88" fmla="*/ 2147483647 w 310"/>
                <a:gd name="T89" fmla="*/ 2147483647 h 334"/>
                <a:gd name="T90" fmla="*/ 2147483647 w 310"/>
                <a:gd name="T91" fmla="*/ 2147483647 h 334"/>
                <a:gd name="T92" fmla="*/ 2147483647 w 310"/>
                <a:gd name="T93" fmla="*/ 2147483647 h 334"/>
                <a:gd name="T94" fmla="*/ 2147483647 w 310"/>
                <a:gd name="T95" fmla="*/ 2147483647 h 334"/>
                <a:gd name="T96" fmla="*/ 2147483647 w 310"/>
                <a:gd name="T97" fmla="*/ 2147483647 h 334"/>
                <a:gd name="T98" fmla="*/ 2147483647 w 310"/>
                <a:gd name="T99" fmla="*/ 2147483647 h 334"/>
                <a:gd name="T100" fmla="*/ 2147483647 w 310"/>
                <a:gd name="T101" fmla="*/ 2147483647 h 334"/>
                <a:gd name="T102" fmla="*/ 2147483647 w 310"/>
                <a:gd name="T103" fmla="*/ 2147483647 h 334"/>
                <a:gd name="T104" fmla="*/ 2147483647 w 310"/>
                <a:gd name="T105" fmla="*/ 2147483647 h 334"/>
                <a:gd name="T106" fmla="*/ 2147483647 w 310"/>
                <a:gd name="T107" fmla="*/ 2147483647 h 334"/>
                <a:gd name="T108" fmla="*/ 2147483647 w 310"/>
                <a:gd name="T109" fmla="*/ 2147483647 h 334"/>
                <a:gd name="T110" fmla="*/ 2147483647 w 310"/>
                <a:gd name="T111" fmla="*/ 2147483647 h 334"/>
                <a:gd name="T112" fmla="*/ 2147483647 w 310"/>
                <a:gd name="T113" fmla="*/ 2147483647 h 334"/>
                <a:gd name="T114" fmla="*/ 2147483647 w 310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0"/>
                <a:gd name="T175" fmla="*/ 0 h 334"/>
                <a:gd name="T176" fmla="*/ 310 w 310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0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5" y="51"/>
                  </a:lnTo>
                  <a:lnTo>
                    <a:pt x="209" y="56"/>
                  </a:lnTo>
                  <a:lnTo>
                    <a:pt x="215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1" y="100"/>
                  </a:lnTo>
                  <a:lnTo>
                    <a:pt x="96" y="100"/>
                  </a:lnTo>
                  <a:lnTo>
                    <a:pt x="97" y="91"/>
                  </a:lnTo>
                  <a:lnTo>
                    <a:pt x="101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6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3" y="35"/>
                  </a:lnTo>
                  <a:lnTo>
                    <a:pt x="162" y="35"/>
                  </a:lnTo>
                  <a:close/>
                  <a:moveTo>
                    <a:pt x="310" y="133"/>
                  </a:moveTo>
                  <a:lnTo>
                    <a:pt x="310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0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7" y="104"/>
                  </a:lnTo>
                  <a:lnTo>
                    <a:pt x="3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0" y="247"/>
                  </a:lnTo>
                  <a:lnTo>
                    <a:pt x="29" y="261"/>
                  </a:lnTo>
                  <a:lnTo>
                    <a:pt x="40" y="275"/>
                  </a:lnTo>
                  <a:lnTo>
                    <a:pt x="51" y="287"/>
                  </a:lnTo>
                  <a:lnTo>
                    <a:pt x="64" y="297"/>
                  </a:lnTo>
                  <a:lnTo>
                    <a:pt x="78" y="307"/>
                  </a:lnTo>
                  <a:lnTo>
                    <a:pt x="94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9" y="331"/>
                  </a:lnTo>
                  <a:lnTo>
                    <a:pt x="169" y="333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4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7" y="285"/>
                  </a:lnTo>
                  <a:lnTo>
                    <a:pt x="226" y="286"/>
                  </a:lnTo>
                  <a:lnTo>
                    <a:pt x="210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7" y="273"/>
                  </a:lnTo>
                  <a:lnTo>
                    <a:pt x="155" y="265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20" y="228"/>
                  </a:lnTo>
                  <a:lnTo>
                    <a:pt x="113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10" y="139"/>
                  </a:lnTo>
                  <a:lnTo>
                    <a:pt x="310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2" name="Freeform 41"/>
            <p:cNvSpPr>
              <a:spLocks/>
            </p:cNvSpPr>
            <p:nvPr/>
          </p:nvSpPr>
          <p:spPr bwMode="gray">
            <a:xfrm>
              <a:off x="7583511" y="915860"/>
              <a:ext cx="88900" cy="153986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59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79" y="426"/>
                  </a:lnTo>
                  <a:lnTo>
                    <a:pt x="191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5" y="420"/>
                  </a:lnTo>
                  <a:lnTo>
                    <a:pt x="235" y="381"/>
                  </a:lnTo>
                  <a:lnTo>
                    <a:pt x="228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gray">
            <a:xfrm>
              <a:off x="8045471" y="901573"/>
              <a:ext cx="192088" cy="166686"/>
            </a:xfrm>
            <a:custGeom>
              <a:avLst/>
              <a:gdLst>
                <a:gd name="T0" fmla="*/ 2147483647 w 525"/>
                <a:gd name="T1" fmla="*/ 0 h 455"/>
                <a:gd name="T2" fmla="*/ 2147483647 w 525"/>
                <a:gd name="T3" fmla="*/ 0 h 455"/>
                <a:gd name="T4" fmla="*/ 2147483647 w 525"/>
                <a:gd name="T5" fmla="*/ 0 h 455"/>
                <a:gd name="T6" fmla="*/ 2147483647 w 525"/>
                <a:gd name="T7" fmla="*/ 2147483647 h 455"/>
                <a:gd name="T8" fmla="*/ 2147483647 w 525"/>
                <a:gd name="T9" fmla="*/ 2147483647 h 455"/>
                <a:gd name="T10" fmla="*/ 2147483647 w 525"/>
                <a:gd name="T11" fmla="*/ 0 h 455"/>
                <a:gd name="T12" fmla="*/ 0 w 525"/>
                <a:gd name="T13" fmla="*/ 0 h 455"/>
                <a:gd name="T14" fmla="*/ 0 w 525"/>
                <a:gd name="T15" fmla="*/ 2147483647 h 455"/>
                <a:gd name="T16" fmla="*/ 2147483647 w 525"/>
                <a:gd name="T17" fmla="*/ 2147483647 h 455"/>
                <a:gd name="T18" fmla="*/ 2147483647 w 525"/>
                <a:gd name="T19" fmla="*/ 2147483647 h 455"/>
                <a:gd name="T20" fmla="*/ 2147483647 w 525"/>
                <a:gd name="T21" fmla="*/ 2147483647 h 455"/>
                <a:gd name="T22" fmla="*/ 2147483647 w 525"/>
                <a:gd name="T23" fmla="*/ 2147483647 h 455"/>
                <a:gd name="T24" fmla="*/ 2147483647 w 525"/>
                <a:gd name="T25" fmla="*/ 2147483647 h 455"/>
                <a:gd name="T26" fmla="*/ 2147483647 w 525"/>
                <a:gd name="T27" fmla="*/ 2147483647 h 455"/>
                <a:gd name="T28" fmla="*/ 2147483647 w 525"/>
                <a:gd name="T29" fmla="*/ 2147483647 h 455"/>
                <a:gd name="T30" fmla="*/ 2147483647 w 525"/>
                <a:gd name="T31" fmla="*/ 2147483647 h 455"/>
                <a:gd name="T32" fmla="*/ 2147483647 w 525"/>
                <a:gd name="T33" fmla="*/ 2147483647 h 455"/>
                <a:gd name="T34" fmla="*/ 2147483647 w 525"/>
                <a:gd name="T35" fmla="*/ 2147483647 h 455"/>
                <a:gd name="T36" fmla="*/ 2147483647 w 525"/>
                <a:gd name="T37" fmla="*/ 2147483647 h 455"/>
                <a:gd name="T38" fmla="*/ 2147483647 w 525"/>
                <a:gd name="T39" fmla="*/ 2147483647 h 455"/>
                <a:gd name="T40" fmla="*/ 2147483647 w 525"/>
                <a:gd name="T41" fmla="*/ 2147483647 h 455"/>
                <a:gd name="T42" fmla="*/ 2147483647 w 525"/>
                <a:gd name="T43" fmla="*/ 2147483647 h 455"/>
                <a:gd name="T44" fmla="*/ 2147483647 w 525"/>
                <a:gd name="T45" fmla="*/ 2147483647 h 455"/>
                <a:gd name="T46" fmla="*/ 2147483647 w 525"/>
                <a:gd name="T47" fmla="*/ 2147483647 h 455"/>
                <a:gd name="T48" fmla="*/ 2147483647 w 525"/>
                <a:gd name="T49" fmla="*/ 2147483647 h 455"/>
                <a:gd name="T50" fmla="*/ 2147483647 w 525"/>
                <a:gd name="T51" fmla="*/ 2147483647 h 455"/>
                <a:gd name="T52" fmla="*/ 2147483647 w 525"/>
                <a:gd name="T53" fmla="*/ 2147483647 h 455"/>
                <a:gd name="T54" fmla="*/ 2147483647 w 525"/>
                <a:gd name="T55" fmla="*/ 0 h 455"/>
                <a:gd name="T56" fmla="*/ 2147483647 w 525"/>
                <a:gd name="T57" fmla="*/ 0 h 4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5"/>
                <a:gd name="T88" fmla="*/ 0 h 455"/>
                <a:gd name="T89" fmla="*/ 525 w 525"/>
                <a:gd name="T90" fmla="*/ 455 h 4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5" h="455">
                  <a:moveTo>
                    <a:pt x="519" y="0"/>
                  </a:moveTo>
                  <a:lnTo>
                    <a:pt x="431" y="0"/>
                  </a:lnTo>
                  <a:lnTo>
                    <a:pt x="431" y="346"/>
                  </a:lnTo>
                  <a:lnTo>
                    <a:pt x="20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49" y="35"/>
                  </a:lnTo>
                  <a:lnTo>
                    <a:pt x="59" y="38"/>
                  </a:lnTo>
                  <a:lnTo>
                    <a:pt x="63" y="40"/>
                  </a:lnTo>
                  <a:lnTo>
                    <a:pt x="67" y="44"/>
                  </a:lnTo>
                  <a:lnTo>
                    <a:pt x="69" y="47"/>
                  </a:lnTo>
                  <a:lnTo>
                    <a:pt x="71" y="50"/>
                  </a:lnTo>
                  <a:lnTo>
                    <a:pt x="74" y="60"/>
                  </a:lnTo>
                  <a:lnTo>
                    <a:pt x="75" y="72"/>
                  </a:lnTo>
                  <a:lnTo>
                    <a:pt x="75" y="90"/>
                  </a:lnTo>
                  <a:lnTo>
                    <a:pt x="75" y="455"/>
                  </a:lnTo>
                  <a:lnTo>
                    <a:pt x="169" y="455"/>
                  </a:lnTo>
                  <a:lnTo>
                    <a:pt x="169" y="93"/>
                  </a:lnTo>
                  <a:lnTo>
                    <a:pt x="408" y="455"/>
                  </a:lnTo>
                  <a:lnTo>
                    <a:pt x="525" y="455"/>
                  </a:lnTo>
                  <a:lnTo>
                    <a:pt x="525" y="0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5" name="Freeform 45"/>
            <p:cNvSpPr>
              <a:spLocks noEditPoints="1"/>
            </p:cNvSpPr>
            <p:nvPr/>
          </p:nvSpPr>
          <p:spPr bwMode="gray">
            <a:xfrm>
              <a:off x="8267732" y="949199"/>
              <a:ext cx="112714" cy="120649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8"/>
                  </a:lnTo>
                  <a:lnTo>
                    <a:pt x="204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9"/>
                  </a:lnTo>
                  <a:lnTo>
                    <a:pt x="221" y="101"/>
                  </a:lnTo>
                  <a:lnTo>
                    <a:pt x="95" y="101"/>
                  </a:lnTo>
                  <a:lnTo>
                    <a:pt x="97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50"/>
                  </a:lnTo>
                  <a:lnTo>
                    <a:pt x="124" y="46"/>
                  </a:lnTo>
                  <a:lnTo>
                    <a:pt x="131" y="43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2" y="36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4"/>
                  </a:lnTo>
                  <a:lnTo>
                    <a:pt x="228" y="9"/>
                  </a:lnTo>
                  <a:lnTo>
                    <a:pt x="213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4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3" y="11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2"/>
                  </a:lnTo>
                  <a:lnTo>
                    <a:pt x="16" y="75"/>
                  </a:lnTo>
                  <a:lnTo>
                    <a:pt x="11" y="89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8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0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8" y="327"/>
                  </a:lnTo>
                  <a:lnTo>
                    <a:pt x="148" y="331"/>
                  </a:lnTo>
                  <a:lnTo>
                    <a:pt x="169" y="334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1" y="321"/>
                  </a:lnTo>
                  <a:lnTo>
                    <a:pt x="297" y="317"/>
                  </a:lnTo>
                  <a:lnTo>
                    <a:pt x="303" y="314"/>
                  </a:lnTo>
                  <a:lnTo>
                    <a:pt x="303" y="273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6"/>
                  </a:lnTo>
                  <a:lnTo>
                    <a:pt x="226" y="286"/>
                  </a:lnTo>
                  <a:lnTo>
                    <a:pt x="209" y="286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6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2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9"/>
                  </a:lnTo>
                  <a:lnTo>
                    <a:pt x="97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6" name="Freeform 48"/>
            <p:cNvSpPr>
              <a:spLocks/>
            </p:cNvSpPr>
            <p:nvPr/>
          </p:nvSpPr>
          <p:spPr bwMode="gray">
            <a:xfrm>
              <a:off x="8536005" y="915860"/>
              <a:ext cx="88900" cy="153987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60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80" y="426"/>
                  </a:lnTo>
                  <a:lnTo>
                    <a:pt x="192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6" y="420"/>
                  </a:lnTo>
                  <a:lnTo>
                    <a:pt x="236" y="381"/>
                  </a:lnTo>
                  <a:lnTo>
                    <a:pt x="229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7" name="Freeform 50"/>
            <p:cNvSpPr>
              <a:spLocks/>
            </p:cNvSpPr>
            <p:nvPr/>
          </p:nvSpPr>
          <p:spPr bwMode="gray">
            <a:xfrm>
              <a:off x="8383599" y="950784"/>
              <a:ext cx="141287" cy="117475"/>
            </a:xfrm>
            <a:custGeom>
              <a:avLst/>
              <a:gdLst>
                <a:gd name="T0" fmla="*/ 2147483647 w 387"/>
                <a:gd name="T1" fmla="*/ 2147483647 h 319"/>
                <a:gd name="T2" fmla="*/ 2147483647 w 387"/>
                <a:gd name="T3" fmla="*/ 0 h 319"/>
                <a:gd name="T4" fmla="*/ 2147483647 w 387"/>
                <a:gd name="T5" fmla="*/ 0 h 319"/>
                <a:gd name="T6" fmla="*/ 2147483647 w 387"/>
                <a:gd name="T7" fmla="*/ 2147483647 h 319"/>
                <a:gd name="T8" fmla="*/ 2147483647 w 387"/>
                <a:gd name="T9" fmla="*/ 0 h 319"/>
                <a:gd name="T10" fmla="*/ 0 w 387"/>
                <a:gd name="T11" fmla="*/ 0 h 319"/>
                <a:gd name="T12" fmla="*/ 0 w 387"/>
                <a:gd name="T13" fmla="*/ 2147483647 h 319"/>
                <a:gd name="T14" fmla="*/ 2147483647 w 387"/>
                <a:gd name="T15" fmla="*/ 2147483647 h 319"/>
                <a:gd name="T16" fmla="*/ 2147483647 w 387"/>
                <a:gd name="T17" fmla="*/ 2147483647 h 319"/>
                <a:gd name="T18" fmla="*/ 2147483647 w 387"/>
                <a:gd name="T19" fmla="*/ 2147483647 h 319"/>
                <a:gd name="T20" fmla="*/ 2147483647 w 387"/>
                <a:gd name="T21" fmla="*/ 2147483647 h 319"/>
                <a:gd name="T22" fmla="*/ 2147483647 w 387"/>
                <a:gd name="T23" fmla="*/ 2147483647 h 319"/>
                <a:gd name="T24" fmla="*/ 2147483647 w 387"/>
                <a:gd name="T25" fmla="*/ 2147483647 h 319"/>
                <a:gd name="T26" fmla="*/ 2147483647 w 387"/>
                <a:gd name="T27" fmla="*/ 2147483647 h 319"/>
                <a:gd name="T28" fmla="*/ 2147483647 w 387"/>
                <a:gd name="T29" fmla="*/ 2147483647 h 319"/>
                <a:gd name="T30" fmla="*/ 2147483647 w 387"/>
                <a:gd name="T31" fmla="*/ 2147483647 h 319"/>
                <a:gd name="T32" fmla="*/ 2147483647 w 387"/>
                <a:gd name="T33" fmla="*/ 2147483647 h 319"/>
                <a:gd name="T34" fmla="*/ 2147483647 w 387"/>
                <a:gd name="T35" fmla="*/ 2147483647 h 319"/>
                <a:gd name="T36" fmla="*/ 2147483647 w 387"/>
                <a:gd name="T37" fmla="*/ 2147483647 h 319"/>
                <a:gd name="T38" fmla="*/ 2147483647 w 387"/>
                <a:gd name="T39" fmla="*/ 2147483647 h 319"/>
                <a:gd name="T40" fmla="*/ 2147483647 w 387"/>
                <a:gd name="T41" fmla="*/ 2147483647 h 319"/>
                <a:gd name="T42" fmla="*/ 2147483647 w 387"/>
                <a:gd name="T43" fmla="*/ 2147483647 h 319"/>
                <a:gd name="T44" fmla="*/ 2147483647 w 387"/>
                <a:gd name="T45" fmla="*/ 2147483647 h 319"/>
                <a:gd name="T46" fmla="*/ 2147483647 w 387"/>
                <a:gd name="T47" fmla="*/ 2147483647 h 319"/>
                <a:gd name="T48" fmla="*/ 2147483647 w 387"/>
                <a:gd name="T49" fmla="*/ 2147483647 h 3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7"/>
                <a:gd name="T76" fmla="*/ 0 h 319"/>
                <a:gd name="T77" fmla="*/ 387 w 387"/>
                <a:gd name="T78" fmla="*/ 319 h 3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7" h="319">
                  <a:moveTo>
                    <a:pt x="297" y="104"/>
                  </a:moveTo>
                  <a:lnTo>
                    <a:pt x="387" y="0"/>
                  </a:lnTo>
                  <a:lnTo>
                    <a:pt x="295" y="0"/>
                  </a:lnTo>
                  <a:lnTo>
                    <a:pt x="209" y="98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21" y="27"/>
                  </a:lnTo>
                  <a:lnTo>
                    <a:pt x="34" y="30"/>
                  </a:lnTo>
                  <a:lnTo>
                    <a:pt x="45" y="33"/>
                  </a:lnTo>
                  <a:lnTo>
                    <a:pt x="54" y="37"/>
                  </a:lnTo>
                  <a:lnTo>
                    <a:pt x="63" y="43"/>
                  </a:lnTo>
                  <a:lnTo>
                    <a:pt x="70" y="51"/>
                  </a:lnTo>
                  <a:lnTo>
                    <a:pt x="80" y="62"/>
                  </a:lnTo>
                  <a:lnTo>
                    <a:pt x="89" y="73"/>
                  </a:lnTo>
                  <a:lnTo>
                    <a:pt x="144" y="147"/>
                  </a:lnTo>
                  <a:lnTo>
                    <a:pt x="54" y="251"/>
                  </a:lnTo>
                  <a:lnTo>
                    <a:pt x="147" y="251"/>
                  </a:lnTo>
                  <a:lnTo>
                    <a:pt x="188" y="204"/>
                  </a:lnTo>
                  <a:lnTo>
                    <a:pt x="273" y="319"/>
                  </a:lnTo>
                  <a:lnTo>
                    <a:pt x="377" y="319"/>
                  </a:lnTo>
                  <a:lnTo>
                    <a:pt x="213" y="104"/>
                  </a:lnTo>
                  <a:lnTo>
                    <a:pt x="297" y="10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8" name="Freeform 52"/>
            <p:cNvSpPr>
              <a:spLocks/>
            </p:cNvSpPr>
            <p:nvPr/>
          </p:nvSpPr>
          <p:spPr bwMode="gray">
            <a:xfrm>
              <a:off x="8521700" y="868241"/>
              <a:ext cx="76200" cy="47625"/>
            </a:xfrm>
            <a:custGeom>
              <a:avLst/>
              <a:gdLst>
                <a:gd name="T0" fmla="*/ 2147483647 w 205"/>
                <a:gd name="T1" fmla="*/ 2147483647 h 129"/>
                <a:gd name="T2" fmla="*/ 0 w 205"/>
                <a:gd name="T3" fmla="*/ 2147483647 h 129"/>
                <a:gd name="T4" fmla="*/ 2147483647 w 205"/>
                <a:gd name="T5" fmla="*/ 0 h 129"/>
                <a:gd name="T6" fmla="*/ 2147483647 w 205"/>
                <a:gd name="T7" fmla="*/ 0 h 129"/>
                <a:gd name="T8" fmla="*/ 2147483647 w 205"/>
                <a:gd name="T9" fmla="*/ 2147483647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129"/>
                <a:gd name="T17" fmla="*/ 205 w 205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129">
                  <a:moveTo>
                    <a:pt x="93" y="129"/>
                  </a:moveTo>
                  <a:lnTo>
                    <a:pt x="0" y="129"/>
                  </a:lnTo>
                  <a:lnTo>
                    <a:pt x="112" y="0"/>
                  </a:lnTo>
                  <a:lnTo>
                    <a:pt x="205" y="0"/>
                  </a:lnTo>
                  <a:lnTo>
                    <a:pt x="93" y="129"/>
                  </a:lnTo>
                  <a:close/>
                </a:path>
              </a:pathLst>
            </a:custGeom>
            <a:solidFill>
              <a:srgbClr val="FD001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</p:grpSp>
      <p:sp>
        <p:nvSpPr>
          <p:cNvPr id="40" name="Rectangle 10"/>
          <p:cNvSpPr>
            <a:spLocks noChangeArrowheads="1"/>
          </p:cNvSpPr>
          <p:nvPr/>
        </p:nvSpPr>
        <p:spPr bwMode="gray">
          <a:xfrm>
            <a:off x="198438" y="1012825"/>
            <a:ext cx="8747125" cy="536511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570" y="6507557"/>
            <a:ext cx="1821806" cy="259200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43" y="6021607"/>
            <a:ext cx="1509016" cy="2933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frame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21142" y="274894"/>
            <a:ext cx="2234907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en-US" altLang="ja-JP">
                <a:latin typeface="+mj-lt"/>
                <a:ea typeface="ＭＳ Ｐゴシック" pitchFamily="50" charset="-128"/>
                <a:cs typeface="Arial" charset="0"/>
              </a:rPr>
              <a:t>Contents Title</a:t>
            </a:r>
            <a:endParaRPr lang="ja-JP" altLang="en-US" dirty="0"/>
          </a:p>
        </p:txBody>
      </p:sp>
      <p:sp>
        <p:nvSpPr>
          <p:cNvPr id="34" name="スライド番号プレースホルダ 2"/>
          <p:cNvSpPr>
            <a:spLocks noGrp="1"/>
          </p:cNvSpPr>
          <p:nvPr>
            <p:ph type="sldNum" sz="quarter" idx="10"/>
          </p:nvPr>
        </p:nvSpPr>
        <p:spPr>
          <a:xfrm>
            <a:off x="8604250" y="6545263"/>
            <a:ext cx="488950" cy="3048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1A96B4-4DDF-4663-B5C8-63D0F156675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60" name="グループ化 59"/>
          <p:cNvGrpSpPr/>
          <p:nvPr/>
        </p:nvGrpSpPr>
        <p:grpSpPr>
          <a:xfrm>
            <a:off x="-4" y="739775"/>
            <a:ext cx="9144005" cy="74485"/>
            <a:chOff x="-4" y="739775"/>
            <a:chExt cx="9144005" cy="74485"/>
          </a:xfrm>
        </p:grpSpPr>
        <p:sp>
          <p:nvSpPr>
            <p:cNvPr id="61" name="正方形/長方形 11"/>
            <p:cNvSpPr>
              <a:spLocks noChangeArrowheads="1"/>
            </p:cNvSpPr>
            <p:nvPr userDrawn="1"/>
          </p:nvSpPr>
          <p:spPr bwMode="auto">
            <a:xfrm>
              <a:off x="1" y="739775"/>
              <a:ext cx="9144000" cy="74485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62" name="グループ化 62"/>
            <p:cNvGrpSpPr/>
            <p:nvPr userDrawn="1"/>
          </p:nvGrpSpPr>
          <p:grpSpPr>
            <a:xfrm>
              <a:off x="-4" y="739775"/>
              <a:ext cx="1481336" cy="74485"/>
              <a:chOff x="312738" y="2747963"/>
              <a:chExt cx="1970087" cy="109537"/>
            </a:xfrm>
          </p:grpSpPr>
          <p:sp>
            <p:nvSpPr>
              <p:cNvPr id="63" name="正方形/長方形 62"/>
              <p:cNvSpPr/>
              <p:nvPr/>
            </p:nvSpPr>
            <p:spPr bwMode="auto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D001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正方形/長方形 63"/>
              <p:cNvSpPr/>
              <p:nvPr/>
            </p:nvSpPr>
            <p:spPr bwMode="auto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68" name="グループ化 72"/>
          <p:cNvGrpSpPr>
            <a:grpSpLocks/>
          </p:cNvGrpSpPr>
          <p:nvPr/>
        </p:nvGrpSpPr>
        <p:grpSpPr bwMode="gray">
          <a:xfrm>
            <a:off x="3016250" y="107950"/>
            <a:ext cx="3111500" cy="215900"/>
            <a:chOff x="2940050" y="107923"/>
            <a:chExt cx="3111581" cy="215900"/>
          </a:xfrm>
        </p:grpSpPr>
        <p:sp>
          <p:nvSpPr>
            <p:cNvPr id="69" name="円/楕円 68"/>
            <p:cNvSpPr>
              <a:spLocks/>
            </p:cNvSpPr>
            <p:nvPr/>
          </p:nvSpPr>
          <p:spPr bwMode="gray">
            <a:xfrm>
              <a:off x="2940050" y="107923"/>
              <a:ext cx="217494" cy="2159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0" name="円/楕円 69"/>
            <p:cNvSpPr>
              <a:spLocks/>
            </p:cNvSpPr>
            <p:nvPr/>
          </p:nvSpPr>
          <p:spPr bwMode="gray">
            <a:xfrm>
              <a:off x="5835725" y="107923"/>
              <a:ext cx="215906" cy="2159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18" name="Rectangle 10"/>
          <p:cNvSpPr>
            <a:spLocks noChangeArrowheads="1"/>
          </p:cNvSpPr>
          <p:nvPr/>
        </p:nvSpPr>
        <p:spPr bwMode="gray">
          <a:xfrm>
            <a:off x="198438" y="1012825"/>
            <a:ext cx="8747125" cy="536511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9" name="グループ化 18"/>
          <p:cNvGrpSpPr/>
          <p:nvPr/>
        </p:nvGrpSpPr>
        <p:grpSpPr bwMode="gray">
          <a:xfrm>
            <a:off x="7625254" y="202284"/>
            <a:ext cx="1344915" cy="386569"/>
            <a:chOff x="6642100" y="547566"/>
            <a:chExt cx="1982788" cy="569913"/>
          </a:xfrm>
        </p:grpSpPr>
        <p:sp>
          <p:nvSpPr>
            <p:cNvPr id="20" name="Freeform 5"/>
            <p:cNvSpPr>
              <a:spLocks/>
            </p:cNvSpPr>
            <p:nvPr/>
          </p:nvSpPr>
          <p:spPr bwMode="gray">
            <a:xfrm>
              <a:off x="8099425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2147483647 w 781"/>
                <a:gd name="T47" fmla="*/ 2147483647 h 734"/>
                <a:gd name="T48" fmla="*/ 2147483647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4" y="0"/>
                  </a:moveTo>
                  <a:lnTo>
                    <a:pt x="194" y="0"/>
                  </a:lnTo>
                  <a:lnTo>
                    <a:pt x="194" y="293"/>
                  </a:lnTo>
                  <a:lnTo>
                    <a:pt x="586" y="293"/>
                  </a:lnTo>
                  <a:lnTo>
                    <a:pt x="586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6" y="734"/>
                  </a:lnTo>
                  <a:lnTo>
                    <a:pt x="586" y="411"/>
                  </a:lnTo>
                  <a:lnTo>
                    <a:pt x="526" y="411"/>
                  </a:lnTo>
                  <a:lnTo>
                    <a:pt x="390" y="411"/>
                  </a:lnTo>
                  <a:lnTo>
                    <a:pt x="194" y="411"/>
                  </a:lnTo>
                  <a:lnTo>
                    <a:pt x="194" y="734"/>
                  </a:lnTo>
                  <a:lnTo>
                    <a:pt x="0" y="734"/>
                  </a:lnTo>
                  <a:lnTo>
                    <a:pt x="1" y="367"/>
                  </a:lnTo>
                  <a:lnTo>
                    <a:pt x="1" y="115"/>
                  </a:lnTo>
                  <a:lnTo>
                    <a:pt x="0" y="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gray">
            <a:xfrm>
              <a:off x="7207250" y="555504"/>
              <a:ext cx="288925" cy="268287"/>
            </a:xfrm>
            <a:custGeom>
              <a:avLst/>
              <a:gdLst>
                <a:gd name="T0" fmla="*/ 2147483647 w 788"/>
                <a:gd name="T1" fmla="*/ 0 h 734"/>
                <a:gd name="T2" fmla="*/ 2147483647 w 788"/>
                <a:gd name="T3" fmla="*/ 0 h 734"/>
                <a:gd name="T4" fmla="*/ 2147483647 w 788"/>
                <a:gd name="T5" fmla="*/ 2147483647 h 734"/>
                <a:gd name="T6" fmla="*/ 2147483647 w 788"/>
                <a:gd name="T7" fmla="*/ 2147483647 h 734"/>
                <a:gd name="T8" fmla="*/ 2147483647 w 788"/>
                <a:gd name="T9" fmla="*/ 2147483647 h 734"/>
                <a:gd name="T10" fmla="*/ 2147483647 w 788"/>
                <a:gd name="T11" fmla="*/ 2147483647 h 734"/>
                <a:gd name="T12" fmla="*/ 2147483647 w 788"/>
                <a:gd name="T13" fmla="*/ 2147483647 h 734"/>
                <a:gd name="T14" fmla="*/ 0 w 788"/>
                <a:gd name="T15" fmla="*/ 2147483647 h 734"/>
                <a:gd name="T16" fmla="*/ 0 w 788"/>
                <a:gd name="T17" fmla="*/ 2147483647 h 734"/>
                <a:gd name="T18" fmla="*/ 0 w 788"/>
                <a:gd name="T19" fmla="*/ 0 h 734"/>
                <a:gd name="T20" fmla="*/ 0 w 788"/>
                <a:gd name="T21" fmla="*/ 0 h 734"/>
                <a:gd name="T22" fmla="*/ 2147483647 w 788"/>
                <a:gd name="T23" fmla="*/ 0 h 7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8"/>
                <a:gd name="T37" fmla="*/ 0 h 734"/>
                <a:gd name="T38" fmla="*/ 788 w 788"/>
                <a:gd name="T39" fmla="*/ 734 h 7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8" h="734">
                  <a:moveTo>
                    <a:pt x="788" y="0"/>
                  </a:moveTo>
                  <a:lnTo>
                    <a:pt x="788" y="0"/>
                  </a:lnTo>
                  <a:lnTo>
                    <a:pt x="788" y="124"/>
                  </a:lnTo>
                  <a:lnTo>
                    <a:pt x="491" y="124"/>
                  </a:lnTo>
                  <a:lnTo>
                    <a:pt x="491" y="734"/>
                  </a:lnTo>
                  <a:lnTo>
                    <a:pt x="297" y="734"/>
                  </a:lnTo>
                  <a:lnTo>
                    <a:pt x="29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gray">
            <a:xfrm>
              <a:off x="7434263" y="555504"/>
              <a:ext cx="338137" cy="268287"/>
            </a:xfrm>
            <a:custGeom>
              <a:avLst/>
              <a:gdLst>
                <a:gd name="T0" fmla="*/ 2147483647 w 924"/>
                <a:gd name="T1" fmla="*/ 2147483647 h 734"/>
                <a:gd name="T2" fmla="*/ 2147483647 w 924"/>
                <a:gd name="T3" fmla="*/ 2147483647 h 734"/>
                <a:gd name="T4" fmla="*/ 2147483647 w 924"/>
                <a:gd name="T5" fmla="*/ 2147483647 h 734"/>
                <a:gd name="T6" fmla="*/ 2147483647 w 924"/>
                <a:gd name="T7" fmla="*/ 2147483647 h 734"/>
                <a:gd name="T8" fmla="*/ 2147483647 w 924"/>
                <a:gd name="T9" fmla="*/ 2147483647 h 734"/>
                <a:gd name="T10" fmla="*/ 2147483647 w 924"/>
                <a:gd name="T11" fmla="*/ 2147483647 h 734"/>
                <a:gd name="T12" fmla="*/ 2147483647 w 924"/>
                <a:gd name="T13" fmla="*/ 2147483647 h 734"/>
                <a:gd name="T14" fmla="*/ 2147483647 w 924"/>
                <a:gd name="T15" fmla="*/ 2147483647 h 734"/>
                <a:gd name="T16" fmla="*/ 2147483647 w 924"/>
                <a:gd name="T17" fmla="*/ 2147483647 h 734"/>
                <a:gd name="T18" fmla="*/ 2147483647 w 924"/>
                <a:gd name="T19" fmla="*/ 2147483647 h 734"/>
                <a:gd name="T20" fmla="*/ 2147483647 w 924"/>
                <a:gd name="T21" fmla="*/ 2147483647 h 734"/>
                <a:gd name="T22" fmla="*/ 2147483647 w 924"/>
                <a:gd name="T23" fmla="*/ 2147483647 h 734"/>
                <a:gd name="T24" fmla="*/ 2147483647 w 924"/>
                <a:gd name="T25" fmla="*/ 2147483647 h 734"/>
                <a:gd name="T26" fmla="*/ 2147483647 w 924"/>
                <a:gd name="T27" fmla="*/ 2147483647 h 734"/>
                <a:gd name="T28" fmla="*/ 2147483647 w 924"/>
                <a:gd name="T29" fmla="*/ 2147483647 h 734"/>
                <a:gd name="T30" fmla="*/ 0 w 924"/>
                <a:gd name="T31" fmla="*/ 2147483647 h 734"/>
                <a:gd name="T32" fmla="*/ 2147483647 w 924"/>
                <a:gd name="T33" fmla="*/ 0 h 734"/>
                <a:gd name="T34" fmla="*/ 2147483647 w 924"/>
                <a:gd name="T35" fmla="*/ 0 h 734"/>
                <a:gd name="T36" fmla="*/ 2147483647 w 924"/>
                <a:gd name="T37" fmla="*/ 0 h 734"/>
                <a:gd name="T38" fmla="*/ 2147483647 w 924"/>
                <a:gd name="T39" fmla="*/ 0 h 734"/>
                <a:gd name="T40" fmla="*/ 2147483647 w 924"/>
                <a:gd name="T41" fmla="*/ 2147483647 h 7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4"/>
                <a:gd name="T64" fmla="*/ 0 h 734"/>
                <a:gd name="T65" fmla="*/ 924 w 924"/>
                <a:gd name="T66" fmla="*/ 734 h 7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4" h="734">
                  <a:moveTo>
                    <a:pt x="463" y="124"/>
                  </a:moveTo>
                  <a:lnTo>
                    <a:pt x="327" y="459"/>
                  </a:lnTo>
                  <a:lnTo>
                    <a:pt x="597" y="459"/>
                  </a:lnTo>
                  <a:lnTo>
                    <a:pt x="463" y="124"/>
                  </a:lnTo>
                  <a:close/>
                  <a:moveTo>
                    <a:pt x="924" y="734"/>
                  </a:moveTo>
                  <a:lnTo>
                    <a:pt x="924" y="734"/>
                  </a:lnTo>
                  <a:lnTo>
                    <a:pt x="708" y="734"/>
                  </a:lnTo>
                  <a:lnTo>
                    <a:pt x="644" y="576"/>
                  </a:lnTo>
                  <a:lnTo>
                    <a:pt x="280" y="576"/>
                  </a:lnTo>
                  <a:lnTo>
                    <a:pt x="249" y="655"/>
                  </a:lnTo>
                  <a:lnTo>
                    <a:pt x="228" y="709"/>
                  </a:lnTo>
                  <a:lnTo>
                    <a:pt x="217" y="734"/>
                  </a:lnTo>
                  <a:lnTo>
                    <a:pt x="0" y="734"/>
                  </a:lnTo>
                  <a:lnTo>
                    <a:pt x="343" y="0"/>
                  </a:lnTo>
                  <a:lnTo>
                    <a:pt x="463" y="0"/>
                  </a:lnTo>
                  <a:lnTo>
                    <a:pt x="581" y="0"/>
                  </a:lnTo>
                  <a:lnTo>
                    <a:pt x="924" y="73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gray">
            <a:xfrm>
              <a:off x="8440738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gray">
            <a:xfrm>
              <a:off x="6769100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0 w 781"/>
                <a:gd name="T47" fmla="*/ 2147483647 h 734"/>
                <a:gd name="T48" fmla="*/ 0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5" y="0"/>
                  </a:moveTo>
                  <a:lnTo>
                    <a:pt x="195" y="0"/>
                  </a:lnTo>
                  <a:lnTo>
                    <a:pt x="195" y="293"/>
                  </a:lnTo>
                  <a:lnTo>
                    <a:pt x="587" y="293"/>
                  </a:lnTo>
                  <a:lnTo>
                    <a:pt x="587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7" y="734"/>
                  </a:lnTo>
                  <a:lnTo>
                    <a:pt x="587" y="411"/>
                  </a:lnTo>
                  <a:lnTo>
                    <a:pt x="525" y="411"/>
                  </a:lnTo>
                  <a:lnTo>
                    <a:pt x="390" y="411"/>
                  </a:lnTo>
                  <a:lnTo>
                    <a:pt x="195" y="411"/>
                  </a:lnTo>
                  <a:lnTo>
                    <a:pt x="195" y="734"/>
                  </a:lnTo>
                  <a:lnTo>
                    <a:pt x="0" y="734"/>
                  </a:lnTo>
                  <a:lnTo>
                    <a:pt x="0" y="367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gray">
            <a:xfrm>
              <a:off x="7110413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gray">
            <a:xfrm>
              <a:off x="7759700" y="547566"/>
              <a:ext cx="303213" cy="282575"/>
            </a:xfrm>
            <a:custGeom>
              <a:avLst/>
              <a:gdLst>
                <a:gd name="T0" fmla="*/ 2147483647 w 828"/>
                <a:gd name="T1" fmla="*/ 2147483647 h 771"/>
                <a:gd name="T2" fmla="*/ 2147483647 w 828"/>
                <a:gd name="T3" fmla="*/ 2147483647 h 771"/>
                <a:gd name="T4" fmla="*/ 2147483647 w 828"/>
                <a:gd name="T5" fmla="*/ 2147483647 h 771"/>
                <a:gd name="T6" fmla="*/ 2147483647 w 828"/>
                <a:gd name="T7" fmla="*/ 2147483647 h 771"/>
                <a:gd name="T8" fmla="*/ 2147483647 w 828"/>
                <a:gd name="T9" fmla="*/ 2147483647 h 771"/>
                <a:gd name="T10" fmla="*/ 2147483647 w 828"/>
                <a:gd name="T11" fmla="*/ 2147483647 h 771"/>
                <a:gd name="T12" fmla="*/ 2147483647 w 828"/>
                <a:gd name="T13" fmla="*/ 2147483647 h 771"/>
                <a:gd name="T14" fmla="*/ 2147483647 w 828"/>
                <a:gd name="T15" fmla="*/ 2147483647 h 771"/>
                <a:gd name="T16" fmla="*/ 2147483647 w 828"/>
                <a:gd name="T17" fmla="*/ 2147483647 h 771"/>
                <a:gd name="T18" fmla="*/ 2147483647 w 828"/>
                <a:gd name="T19" fmla="*/ 2147483647 h 771"/>
                <a:gd name="T20" fmla="*/ 2147483647 w 828"/>
                <a:gd name="T21" fmla="*/ 2147483647 h 771"/>
                <a:gd name="T22" fmla="*/ 2147483647 w 828"/>
                <a:gd name="T23" fmla="*/ 2147483647 h 771"/>
                <a:gd name="T24" fmla="*/ 2147483647 w 828"/>
                <a:gd name="T25" fmla="*/ 2147483647 h 771"/>
                <a:gd name="T26" fmla="*/ 2147483647 w 828"/>
                <a:gd name="T27" fmla="*/ 2147483647 h 771"/>
                <a:gd name="T28" fmla="*/ 2147483647 w 828"/>
                <a:gd name="T29" fmla="*/ 2147483647 h 771"/>
                <a:gd name="T30" fmla="*/ 2147483647 w 828"/>
                <a:gd name="T31" fmla="*/ 2147483647 h 771"/>
                <a:gd name="T32" fmla="*/ 2147483647 w 828"/>
                <a:gd name="T33" fmla="*/ 2147483647 h 771"/>
                <a:gd name="T34" fmla="*/ 2147483647 w 828"/>
                <a:gd name="T35" fmla="*/ 2147483647 h 771"/>
                <a:gd name="T36" fmla="*/ 2147483647 w 828"/>
                <a:gd name="T37" fmla="*/ 2147483647 h 771"/>
                <a:gd name="T38" fmla="*/ 2147483647 w 828"/>
                <a:gd name="T39" fmla="*/ 2147483647 h 771"/>
                <a:gd name="T40" fmla="*/ 2147483647 w 828"/>
                <a:gd name="T41" fmla="*/ 2147483647 h 771"/>
                <a:gd name="T42" fmla="*/ 2147483647 w 828"/>
                <a:gd name="T43" fmla="*/ 2147483647 h 771"/>
                <a:gd name="T44" fmla="*/ 2147483647 w 828"/>
                <a:gd name="T45" fmla="*/ 2147483647 h 771"/>
                <a:gd name="T46" fmla="*/ 2147483647 w 828"/>
                <a:gd name="T47" fmla="*/ 2147483647 h 771"/>
                <a:gd name="T48" fmla="*/ 2147483647 w 828"/>
                <a:gd name="T49" fmla="*/ 2147483647 h 771"/>
                <a:gd name="T50" fmla="*/ 2147483647 w 828"/>
                <a:gd name="T51" fmla="*/ 2147483647 h 771"/>
                <a:gd name="T52" fmla="*/ 2147483647 w 828"/>
                <a:gd name="T53" fmla="*/ 2147483647 h 771"/>
                <a:gd name="T54" fmla="*/ 2147483647 w 828"/>
                <a:gd name="T55" fmla="*/ 2147483647 h 771"/>
                <a:gd name="T56" fmla="*/ 2147483647 w 828"/>
                <a:gd name="T57" fmla="*/ 2147483647 h 771"/>
                <a:gd name="T58" fmla="*/ 2147483647 w 828"/>
                <a:gd name="T59" fmla="*/ 2147483647 h 771"/>
                <a:gd name="T60" fmla="*/ 2147483647 w 828"/>
                <a:gd name="T61" fmla="*/ 2147483647 h 771"/>
                <a:gd name="T62" fmla="*/ 2147483647 w 828"/>
                <a:gd name="T63" fmla="*/ 2147483647 h 771"/>
                <a:gd name="T64" fmla="*/ 2147483647 w 828"/>
                <a:gd name="T65" fmla="*/ 2147483647 h 771"/>
                <a:gd name="T66" fmla="*/ 2147483647 w 828"/>
                <a:gd name="T67" fmla="*/ 2147483647 h 771"/>
                <a:gd name="T68" fmla="*/ 2147483647 w 828"/>
                <a:gd name="T69" fmla="*/ 2147483647 h 771"/>
                <a:gd name="T70" fmla="*/ 2147483647 w 828"/>
                <a:gd name="T71" fmla="*/ 2147483647 h 771"/>
                <a:gd name="T72" fmla="*/ 2147483647 w 828"/>
                <a:gd name="T73" fmla="*/ 2147483647 h 771"/>
                <a:gd name="T74" fmla="*/ 2147483647 w 828"/>
                <a:gd name="T75" fmla="*/ 2147483647 h 771"/>
                <a:gd name="T76" fmla="*/ 2147483647 w 828"/>
                <a:gd name="T77" fmla="*/ 2147483647 h 771"/>
                <a:gd name="T78" fmla="*/ 2147483647 w 828"/>
                <a:gd name="T79" fmla="*/ 2147483647 h 771"/>
                <a:gd name="T80" fmla="*/ 2147483647 w 828"/>
                <a:gd name="T81" fmla="*/ 2147483647 h 771"/>
                <a:gd name="T82" fmla="*/ 2147483647 w 828"/>
                <a:gd name="T83" fmla="*/ 2147483647 h 771"/>
                <a:gd name="T84" fmla="*/ 2147483647 w 828"/>
                <a:gd name="T85" fmla="*/ 2147483647 h 771"/>
                <a:gd name="T86" fmla="*/ 2147483647 w 828"/>
                <a:gd name="T87" fmla="*/ 2147483647 h 771"/>
                <a:gd name="T88" fmla="*/ 2147483647 w 828"/>
                <a:gd name="T89" fmla="*/ 2147483647 h 771"/>
                <a:gd name="T90" fmla="*/ 2147483647 w 828"/>
                <a:gd name="T91" fmla="*/ 2147483647 h 771"/>
                <a:gd name="T92" fmla="*/ 2147483647 w 828"/>
                <a:gd name="T93" fmla="*/ 2147483647 h 771"/>
                <a:gd name="T94" fmla="*/ 2147483647 w 828"/>
                <a:gd name="T95" fmla="*/ 2147483647 h 771"/>
                <a:gd name="T96" fmla="*/ 2147483647 w 828"/>
                <a:gd name="T97" fmla="*/ 2147483647 h 771"/>
                <a:gd name="T98" fmla="*/ 2147483647 w 828"/>
                <a:gd name="T99" fmla="*/ 2147483647 h 771"/>
                <a:gd name="T100" fmla="*/ 2147483647 w 828"/>
                <a:gd name="T101" fmla="*/ 2147483647 h 7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8"/>
                <a:gd name="T154" fmla="*/ 0 h 771"/>
                <a:gd name="T155" fmla="*/ 828 w 828"/>
                <a:gd name="T156" fmla="*/ 771 h 7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8" h="771">
                  <a:moveTo>
                    <a:pt x="27" y="550"/>
                  </a:moveTo>
                  <a:lnTo>
                    <a:pt x="27" y="550"/>
                  </a:lnTo>
                  <a:lnTo>
                    <a:pt x="21" y="530"/>
                  </a:lnTo>
                  <a:lnTo>
                    <a:pt x="15" y="512"/>
                  </a:lnTo>
                  <a:lnTo>
                    <a:pt x="11" y="493"/>
                  </a:lnTo>
                  <a:lnTo>
                    <a:pt x="7" y="474"/>
                  </a:lnTo>
                  <a:lnTo>
                    <a:pt x="5" y="453"/>
                  </a:lnTo>
                  <a:lnTo>
                    <a:pt x="2" y="434"/>
                  </a:lnTo>
                  <a:lnTo>
                    <a:pt x="1" y="414"/>
                  </a:lnTo>
                  <a:lnTo>
                    <a:pt x="0" y="394"/>
                  </a:lnTo>
                  <a:lnTo>
                    <a:pt x="1" y="365"/>
                  </a:lnTo>
                  <a:lnTo>
                    <a:pt x="3" y="336"/>
                  </a:lnTo>
                  <a:lnTo>
                    <a:pt x="7" y="308"/>
                  </a:lnTo>
                  <a:lnTo>
                    <a:pt x="12" y="280"/>
                  </a:lnTo>
                  <a:lnTo>
                    <a:pt x="18" y="253"/>
                  </a:lnTo>
                  <a:lnTo>
                    <a:pt x="27" y="228"/>
                  </a:lnTo>
                  <a:lnTo>
                    <a:pt x="38" y="203"/>
                  </a:lnTo>
                  <a:lnTo>
                    <a:pt x="50" y="180"/>
                  </a:lnTo>
                  <a:lnTo>
                    <a:pt x="66" y="156"/>
                  </a:lnTo>
                  <a:lnTo>
                    <a:pt x="84" y="135"/>
                  </a:lnTo>
                  <a:lnTo>
                    <a:pt x="102" y="114"/>
                  </a:lnTo>
                  <a:lnTo>
                    <a:pt x="122" y="95"/>
                  </a:lnTo>
                  <a:lnTo>
                    <a:pt x="143" y="78"/>
                  </a:lnTo>
                  <a:lnTo>
                    <a:pt x="167" y="63"/>
                  </a:lnTo>
                  <a:lnTo>
                    <a:pt x="192" y="50"/>
                  </a:lnTo>
                  <a:lnTo>
                    <a:pt x="217" y="40"/>
                  </a:lnTo>
                  <a:lnTo>
                    <a:pt x="243" y="31"/>
                  </a:lnTo>
                  <a:lnTo>
                    <a:pt x="268" y="22"/>
                  </a:lnTo>
                  <a:lnTo>
                    <a:pt x="295" y="16"/>
                  </a:lnTo>
                  <a:lnTo>
                    <a:pt x="322" y="11"/>
                  </a:lnTo>
                  <a:lnTo>
                    <a:pt x="350" y="6"/>
                  </a:lnTo>
                  <a:lnTo>
                    <a:pt x="376" y="3"/>
                  </a:lnTo>
                  <a:lnTo>
                    <a:pt x="405" y="1"/>
                  </a:lnTo>
                  <a:lnTo>
                    <a:pt x="433" y="0"/>
                  </a:lnTo>
                  <a:lnTo>
                    <a:pt x="465" y="1"/>
                  </a:lnTo>
                  <a:lnTo>
                    <a:pt x="497" y="4"/>
                  </a:lnTo>
                  <a:lnTo>
                    <a:pt x="529" y="9"/>
                  </a:lnTo>
                  <a:lnTo>
                    <a:pt x="560" y="14"/>
                  </a:lnTo>
                  <a:lnTo>
                    <a:pt x="590" y="21"/>
                  </a:lnTo>
                  <a:lnTo>
                    <a:pt x="620" y="30"/>
                  </a:lnTo>
                  <a:lnTo>
                    <a:pt x="650" y="41"/>
                  </a:lnTo>
                  <a:lnTo>
                    <a:pt x="678" y="52"/>
                  </a:lnTo>
                  <a:lnTo>
                    <a:pt x="691" y="59"/>
                  </a:lnTo>
                  <a:lnTo>
                    <a:pt x="703" y="65"/>
                  </a:lnTo>
                  <a:lnTo>
                    <a:pt x="715" y="73"/>
                  </a:lnTo>
                  <a:lnTo>
                    <a:pt x="727" y="81"/>
                  </a:lnTo>
                  <a:lnTo>
                    <a:pt x="739" y="90"/>
                  </a:lnTo>
                  <a:lnTo>
                    <a:pt x="748" y="99"/>
                  </a:lnTo>
                  <a:lnTo>
                    <a:pt x="759" y="109"/>
                  </a:lnTo>
                  <a:lnTo>
                    <a:pt x="767" y="120"/>
                  </a:lnTo>
                  <a:lnTo>
                    <a:pt x="776" y="130"/>
                  </a:lnTo>
                  <a:lnTo>
                    <a:pt x="785" y="142"/>
                  </a:lnTo>
                  <a:lnTo>
                    <a:pt x="792" y="155"/>
                  </a:lnTo>
                  <a:lnTo>
                    <a:pt x="798" y="168"/>
                  </a:lnTo>
                  <a:lnTo>
                    <a:pt x="804" y="181"/>
                  </a:lnTo>
                  <a:lnTo>
                    <a:pt x="809" y="194"/>
                  </a:lnTo>
                  <a:lnTo>
                    <a:pt x="813" y="207"/>
                  </a:lnTo>
                  <a:lnTo>
                    <a:pt x="817" y="221"/>
                  </a:lnTo>
                  <a:lnTo>
                    <a:pt x="821" y="245"/>
                  </a:lnTo>
                  <a:lnTo>
                    <a:pt x="824" y="268"/>
                  </a:lnTo>
                  <a:lnTo>
                    <a:pt x="620" y="268"/>
                  </a:lnTo>
                  <a:lnTo>
                    <a:pt x="619" y="253"/>
                  </a:lnTo>
                  <a:lnTo>
                    <a:pt x="617" y="240"/>
                  </a:lnTo>
                  <a:lnTo>
                    <a:pt x="614" y="226"/>
                  </a:lnTo>
                  <a:lnTo>
                    <a:pt x="609" y="212"/>
                  </a:lnTo>
                  <a:lnTo>
                    <a:pt x="603" y="197"/>
                  </a:lnTo>
                  <a:lnTo>
                    <a:pt x="594" y="183"/>
                  </a:lnTo>
                  <a:lnTo>
                    <a:pt x="585" y="170"/>
                  </a:lnTo>
                  <a:lnTo>
                    <a:pt x="574" y="159"/>
                  </a:lnTo>
                  <a:lnTo>
                    <a:pt x="561" y="149"/>
                  </a:lnTo>
                  <a:lnTo>
                    <a:pt x="547" y="140"/>
                  </a:lnTo>
                  <a:lnTo>
                    <a:pt x="533" y="133"/>
                  </a:lnTo>
                  <a:lnTo>
                    <a:pt x="519" y="127"/>
                  </a:lnTo>
                  <a:lnTo>
                    <a:pt x="497" y="122"/>
                  </a:lnTo>
                  <a:lnTo>
                    <a:pt x="477" y="118"/>
                  </a:lnTo>
                  <a:lnTo>
                    <a:pt x="455" y="115"/>
                  </a:lnTo>
                  <a:lnTo>
                    <a:pt x="433" y="114"/>
                  </a:lnTo>
                  <a:lnTo>
                    <a:pt x="408" y="115"/>
                  </a:lnTo>
                  <a:lnTo>
                    <a:pt x="384" y="119"/>
                  </a:lnTo>
                  <a:lnTo>
                    <a:pt x="359" y="124"/>
                  </a:lnTo>
                  <a:lnTo>
                    <a:pt x="337" y="130"/>
                  </a:lnTo>
                  <a:lnTo>
                    <a:pt x="319" y="139"/>
                  </a:lnTo>
                  <a:lnTo>
                    <a:pt x="302" y="149"/>
                  </a:lnTo>
                  <a:lnTo>
                    <a:pt x="286" y="159"/>
                  </a:lnTo>
                  <a:lnTo>
                    <a:pt x="272" y="172"/>
                  </a:lnTo>
                  <a:lnTo>
                    <a:pt x="259" y="187"/>
                  </a:lnTo>
                  <a:lnTo>
                    <a:pt x="248" y="203"/>
                  </a:lnTo>
                  <a:lnTo>
                    <a:pt x="239" y="220"/>
                  </a:lnTo>
                  <a:lnTo>
                    <a:pt x="231" y="238"/>
                  </a:lnTo>
                  <a:lnTo>
                    <a:pt x="225" y="257"/>
                  </a:lnTo>
                  <a:lnTo>
                    <a:pt x="219" y="276"/>
                  </a:lnTo>
                  <a:lnTo>
                    <a:pt x="215" y="294"/>
                  </a:lnTo>
                  <a:lnTo>
                    <a:pt x="211" y="313"/>
                  </a:lnTo>
                  <a:lnTo>
                    <a:pt x="208" y="334"/>
                  </a:lnTo>
                  <a:lnTo>
                    <a:pt x="205" y="353"/>
                  </a:lnTo>
                  <a:lnTo>
                    <a:pt x="204" y="373"/>
                  </a:lnTo>
                  <a:lnTo>
                    <a:pt x="204" y="394"/>
                  </a:lnTo>
                  <a:lnTo>
                    <a:pt x="204" y="410"/>
                  </a:lnTo>
                  <a:lnTo>
                    <a:pt x="205" y="427"/>
                  </a:lnTo>
                  <a:lnTo>
                    <a:pt x="209" y="459"/>
                  </a:lnTo>
                  <a:lnTo>
                    <a:pt x="215" y="491"/>
                  </a:lnTo>
                  <a:lnTo>
                    <a:pt x="223" y="522"/>
                  </a:lnTo>
                  <a:lnTo>
                    <a:pt x="229" y="541"/>
                  </a:lnTo>
                  <a:lnTo>
                    <a:pt x="239" y="560"/>
                  </a:lnTo>
                  <a:lnTo>
                    <a:pt x="249" y="577"/>
                  </a:lnTo>
                  <a:lnTo>
                    <a:pt x="262" y="592"/>
                  </a:lnTo>
                  <a:lnTo>
                    <a:pt x="277" y="606"/>
                  </a:lnTo>
                  <a:lnTo>
                    <a:pt x="293" y="619"/>
                  </a:lnTo>
                  <a:lnTo>
                    <a:pt x="310" y="630"/>
                  </a:lnTo>
                  <a:lnTo>
                    <a:pt x="328" y="638"/>
                  </a:lnTo>
                  <a:lnTo>
                    <a:pt x="354" y="646"/>
                  </a:lnTo>
                  <a:lnTo>
                    <a:pt x="380" y="652"/>
                  </a:lnTo>
                  <a:lnTo>
                    <a:pt x="405" y="656"/>
                  </a:lnTo>
                  <a:lnTo>
                    <a:pt x="419" y="657"/>
                  </a:lnTo>
                  <a:lnTo>
                    <a:pt x="433" y="658"/>
                  </a:lnTo>
                  <a:lnTo>
                    <a:pt x="457" y="657"/>
                  </a:lnTo>
                  <a:lnTo>
                    <a:pt x="479" y="653"/>
                  </a:lnTo>
                  <a:lnTo>
                    <a:pt x="501" y="649"/>
                  </a:lnTo>
                  <a:lnTo>
                    <a:pt x="523" y="644"/>
                  </a:lnTo>
                  <a:lnTo>
                    <a:pt x="537" y="638"/>
                  </a:lnTo>
                  <a:lnTo>
                    <a:pt x="549" y="631"/>
                  </a:lnTo>
                  <a:lnTo>
                    <a:pt x="562" y="623"/>
                  </a:lnTo>
                  <a:lnTo>
                    <a:pt x="573" y="614"/>
                  </a:lnTo>
                  <a:lnTo>
                    <a:pt x="584" y="604"/>
                  </a:lnTo>
                  <a:lnTo>
                    <a:pt x="593" y="592"/>
                  </a:lnTo>
                  <a:lnTo>
                    <a:pt x="601" y="581"/>
                  </a:lnTo>
                  <a:lnTo>
                    <a:pt x="607" y="567"/>
                  </a:lnTo>
                  <a:lnTo>
                    <a:pt x="615" y="549"/>
                  </a:lnTo>
                  <a:lnTo>
                    <a:pt x="620" y="529"/>
                  </a:lnTo>
                  <a:lnTo>
                    <a:pt x="622" y="509"/>
                  </a:lnTo>
                  <a:lnTo>
                    <a:pt x="623" y="489"/>
                  </a:lnTo>
                  <a:lnTo>
                    <a:pt x="828" y="489"/>
                  </a:lnTo>
                  <a:lnTo>
                    <a:pt x="827" y="506"/>
                  </a:lnTo>
                  <a:lnTo>
                    <a:pt x="825" y="524"/>
                  </a:lnTo>
                  <a:lnTo>
                    <a:pt x="822" y="541"/>
                  </a:lnTo>
                  <a:lnTo>
                    <a:pt x="819" y="558"/>
                  </a:lnTo>
                  <a:lnTo>
                    <a:pt x="815" y="571"/>
                  </a:lnTo>
                  <a:lnTo>
                    <a:pt x="810" y="585"/>
                  </a:lnTo>
                  <a:lnTo>
                    <a:pt x="805" y="598"/>
                  </a:lnTo>
                  <a:lnTo>
                    <a:pt x="800" y="610"/>
                  </a:lnTo>
                  <a:lnTo>
                    <a:pt x="793" y="622"/>
                  </a:lnTo>
                  <a:lnTo>
                    <a:pt x="786" y="634"/>
                  </a:lnTo>
                  <a:lnTo>
                    <a:pt x="778" y="645"/>
                  </a:lnTo>
                  <a:lnTo>
                    <a:pt x="770" y="656"/>
                  </a:lnTo>
                  <a:lnTo>
                    <a:pt x="760" y="666"/>
                  </a:lnTo>
                  <a:lnTo>
                    <a:pt x="750" y="676"/>
                  </a:lnTo>
                  <a:lnTo>
                    <a:pt x="741" y="684"/>
                  </a:lnTo>
                  <a:lnTo>
                    <a:pt x="730" y="693"/>
                  </a:lnTo>
                  <a:lnTo>
                    <a:pt x="718" y="700"/>
                  </a:lnTo>
                  <a:lnTo>
                    <a:pt x="708" y="708"/>
                  </a:lnTo>
                  <a:lnTo>
                    <a:pt x="695" y="714"/>
                  </a:lnTo>
                  <a:lnTo>
                    <a:pt x="683" y="720"/>
                  </a:lnTo>
                  <a:lnTo>
                    <a:pt x="653" y="731"/>
                  </a:lnTo>
                  <a:lnTo>
                    <a:pt x="623" y="741"/>
                  </a:lnTo>
                  <a:lnTo>
                    <a:pt x="593" y="751"/>
                  </a:lnTo>
                  <a:lnTo>
                    <a:pt x="562" y="757"/>
                  </a:lnTo>
                  <a:lnTo>
                    <a:pt x="530" y="764"/>
                  </a:lnTo>
                  <a:lnTo>
                    <a:pt x="498" y="768"/>
                  </a:lnTo>
                  <a:lnTo>
                    <a:pt x="466" y="770"/>
                  </a:lnTo>
                  <a:lnTo>
                    <a:pt x="433" y="771"/>
                  </a:lnTo>
                  <a:lnTo>
                    <a:pt x="407" y="770"/>
                  </a:lnTo>
                  <a:lnTo>
                    <a:pt x="382" y="769"/>
                  </a:lnTo>
                  <a:lnTo>
                    <a:pt x="357" y="767"/>
                  </a:lnTo>
                  <a:lnTo>
                    <a:pt x="332" y="764"/>
                  </a:lnTo>
                  <a:lnTo>
                    <a:pt x="307" y="759"/>
                  </a:lnTo>
                  <a:lnTo>
                    <a:pt x="283" y="754"/>
                  </a:lnTo>
                  <a:lnTo>
                    <a:pt x="259" y="748"/>
                  </a:lnTo>
                  <a:lnTo>
                    <a:pt x="235" y="741"/>
                  </a:lnTo>
                  <a:lnTo>
                    <a:pt x="218" y="735"/>
                  </a:lnTo>
                  <a:lnTo>
                    <a:pt x="201" y="727"/>
                  </a:lnTo>
                  <a:lnTo>
                    <a:pt x="184" y="720"/>
                  </a:lnTo>
                  <a:lnTo>
                    <a:pt x="168" y="711"/>
                  </a:lnTo>
                  <a:lnTo>
                    <a:pt x="152" y="702"/>
                  </a:lnTo>
                  <a:lnTo>
                    <a:pt x="137" y="692"/>
                  </a:lnTo>
                  <a:lnTo>
                    <a:pt x="122" y="680"/>
                  </a:lnTo>
                  <a:lnTo>
                    <a:pt x="108" y="668"/>
                  </a:lnTo>
                  <a:lnTo>
                    <a:pt x="94" y="657"/>
                  </a:lnTo>
                  <a:lnTo>
                    <a:pt x="83" y="643"/>
                  </a:lnTo>
                  <a:lnTo>
                    <a:pt x="71" y="629"/>
                  </a:lnTo>
                  <a:lnTo>
                    <a:pt x="60" y="614"/>
                  </a:lnTo>
                  <a:lnTo>
                    <a:pt x="49" y="599"/>
                  </a:lnTo>
                  <a:lnTo>
                    <a:pt x="41" y="583"/>
                  </a:lnTo>
                  <a:lnTo>
                    <a:pt x="33" y="567"/>
                  </a:lnTo>
                  <a:lnTo>
                    <a:pt x="27" y="55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gray">
            <a:xfrm>
              <a:off x="6642100" y="898404"/>
              <a:ext cx="65088" cy="169862"/>
            </a:xfrm>
            <a:custGeom>
              <a:avLst/>
              <a:gdLst>
                <a:gd name="T0" fmla="*/ 2147483647 w 180"/>
                <a:gd name="T1" fmla="*/ 2147483647 h 464"/>
                <a:gd name="T2" fmla="*/ 0 w 180"/>
                <a:gd name="T3" fmla="*/ 2147483647 h 464"/>
                <a:gd name="T4" fmla="*/ 0 w 180"/>
                <a:gd name="T5" fmla="*/ 2147483647 h 464"/>
                <a:gd name="T6" fmla="*/ 2147483647 w 180"/>
                <a:gd name="T7" fmla="*/ 2147483647 h 464"/>
                <a:gd name="T8" fmla="*/ 2147483647 w 180"/>
                <a:gd name="T9" fmla="*/ 2147483647 h 464"/>
                <a:gd name="T10" fmla="*/ 2147483647 w 180"/>
                <a:gd name="T11" fmla="*/ 2147483647 h 464"/>
                <a:gd name="T12" fmla="*/ 2147483647 w 180"/>
                <a:gd name="T13" fmla="*/ 2147483647 h 464"/>
                <a:gd name="T14" fmla="*/ 2147483647 w 180"/>
                <a:gd name="T15" fmla="*/ 2147483647 h 464"/>
                <a:gd name="T16" fmla="*/ 2147483647 w 180"/>
                <a:gd name="T17" fmla="*/ 2147483647 h 464"/>
                <a:gd name="T18" fmla="*/ 2147483647 w 180"/>
                <a:gd name="T19" fmla="*/ 2147483647 h 464"/>
                <a:gd name="T20" fmla="*/ 2147483647 w 180"/>
                <a:gd name="T21" fmla="*/ 2147483647 h 464"/>
                <a:gd name="T22" fmla="*/ 2147483647 w 180"/>
                <a:gd name="T23" fmla="*/ 2147483647 h 464"/>
                <a:gd name="T24" fmla="*/ 2147483647 w 180"/>
                <a:gd name="T25" fmla="*/ 2147483647 h 464"/>
                <a:gd name="T26" fmla="*/ 2147483647 w 180"/>
                <a:gd name="T27" fmla="*/ 2147483647 h 464"/>
                <a:gd name="T28" fmla="*/ 2147483647 w 180"/>
                <a:gd name="T29" fmla="*/ 2147483647 h 464"/>
                <a:gd name="T30" fmla="*/ 2147483647 w 180"/>
                <a:gd name="T31" fmla="*/ 2147483647 h 464"/>
                <a:gd name="T32" fmla="*/ 2147483647 w 180"/>
                <a:gd name="T33" fmla="*/ 2147483647 h 464"/>
                <a:gd name="T34" fmla="*/ 2147483647 w 180"/>
                <a:gd name="T35" fmla="*/ 2147483647 h 464"/>
                <a:gd name="T36" fmla="*/ 2147483647 w 180"/>
                <a:gd name="T37" fmla="*/ 0 h 464"/>
                <a:gd name="T38" fmla="*/ 2147483647 w 180"/>
                <a:gd name="T39" fmla="*/ 2147483647 h 4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0"/>
                <a:gd name="T61" fmla="*/ 0 h 464"/>
                <a:gd name="T62" fmla="*/ 180 w 180"/>
                <a:gd name="T63" fmla="*/ 464 h 4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0" h="464">
                  <a:moveTo>
                    <a:pt x="173" y="1"/>
                  </a:moveTo>
                  <a:lnTo>
                    <a:pt x="0" y="17"/>
                  </a:lnTo>
                  <a:lnTo>
                    <a:pt x="0" y="43"/>
                  </a:lnTo>
                  <a:lnTo>
                    <a:pt x="5" y="43"/>
                  </a:lnTo>
                  <a:lnTo>
                    <a:pt x="29" y="46"/>
                  </a:lnTo>
                  <a:lnTo>
                    <a:pt x="46" y="48"/>
                  </a:lnTo>
                  <a:lnTo>
                    <a:pt x="58" y="53"/>
                  </a:lnTo>
                  <a:lnTo>
                    <a:pt x="63" y="55"/>
                  </a:lnTo>
                  <a:lnTo>
                    <a:pt x="66" y="57"/>
                  </a:lnTo>
                  <a:lnTo>
                    <a:pt x="69" y="60"/>
                  </a:lnTo>
                  <a:lnTo>
                    <a:pt x="72" y="63"/>
                  </a:lnTo>
                  <a:lnTo>
                    <a:pt x="73" y="68"/>
                  </a:lnTo>
                  <a:lnTo>
                    <a:pt x="74" y="73"/>
                  </a:lnTo>
                  <a:lnTo>
                    <a:pt x="75" y="85"/>
                  </a:lnTo>
                  <a:lnTo>
                    <a:pt x="75" y="102"/>
                  </a:lnTo>
                  <a:lnTo>
                    <a:pt x="75" y="464"/>
                  </a:lnTo>
                  <a:lnTo>
                    <a:pt x="180" y="464"/>
                  </a:lnTo>
                  <a:lnTo>
                    <a:pt x="180" y="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gray">
            <a:xfrm>
              <a:off x="6742113" y="947616"/>
              <a:ext cx="133350" cy="120650"/>
            </a:xfrm>
            <a:custGeom>
              <a:avLst/>
              <a:gdLst>
                <a:gd name="T0" fmla="*/ 2147483647 w 366"/>
                <a:gd name="T1" fmla="*/ 2147483647 h 327"/>
                <a:gd name="T2" fmla="*/ 2147483647 w 366"/>
                <a:gd name="T3" fmla="*/ 2147483647 h 327"/>
                <a:gd name="T4" fmla="*/ 2147483647 w 366"/>
                <a:gd name="T5" fmla="*/ 2147483647 h 327"/>
                <a:gd name="T6" fmla="*/ 2147483647 w 366"/>
                <a:gd name="T7" fmla="*/ 2147483647 h 327"/>
                <a:gd name="T8" fmla="*/ 2147483647 w 366"/>
                <a:gd name="T9" fmla="*/ 2147483647 h 327"/>
                <a:gd name="T10" fmla="*/ 2147483647 w 366"/>
                <a:gd name="T11" fmla="*/ 2147483647 h 327"/>
                <a:gd name="T12" fmla="*/ 2147483647 w 366"/>
                <a:gd name="T13" fmla="*/ 2147483647 h 327"/>
                <a:gd name="T14" fmla="*/ 2147483647 w 366"/>
                <a:gd name="T15" fmla="*/ 0 h 327"/>
                <a:gd name="T16" fmla="*/ 0 w 366"/>
                <a:gd name="T17" fmla="*/ 2147483647 h 327"/>
                <a:gd name="T18" fmla="*/ 2147483647 w 366"/>
                <a:gd name="T19" fmla="*/ 2147483647 h 327"/>
                <a:gd name="T20" fmla="*/ 2147483647 w 366"/>
                <a:gd name="T21" fmla="*/ 2147483647 h 327"/>
                <a:gd name="T22" fmla="*/ 2147483647 w 366"/>
                <a:gd name="T23" fmla="*/ 2147483647 h 327"/>
                <a:gd name="T24" fmla="*/ 2147483647 w 366"/>
                <a:gd name="T25" fmla="*/ 2147483647 h 327"/>
                <a:gd name="T26" fmla="*/ 2147483647 w 366"/>
                <a:gd name="T27" fmla="*/ 2147483647 h 327"/>
                <a:gd name="T28" fmla="*/ 2147483647 w 366"/>
                <a:gd name="T29" fmla="*/ 2147483647 h 327"/>
                <a:gd name="T30" fmla="*/ 2147483647 w 366"/>
                <a:gd name="T31" fmla="*/ 2147483647 h 327"/>
                <a:gd name="T32" fmla="*/ 2147483647 w 366"/>
                <a:gd name="T33" fmla="*/ 2147483647 h 327"/>
                <a:gd name="T34" fmla="*/ 2147483647 w 366"/>
                <a:gd name="T35" fmla="*/ 2147483647 h 327"/>
                <a:gd name="T36" fmla="*/ 2147483647 w 366"/>
                <a:gd name="T37" fmla="*/ 2147483647 h 327"/>
                <a:gd name="T38" fmla="*/ 2147483647 w 366"/>
                <a:gd name="T39" fmla="*/ 2147483647 h 327"/>
                <a:gd name="T40" fmla="*/ 2147483647 w 366"/>
                <a:gd name="T41" fmla="*/ 2147483647 h 327"/>
                <a:gd name="T42" fmla="*/ 2147483647 w 366"/>
                <a:gd name="T43" fmla="*/ 2147483647 h 327"/>
                <a:gd name="T44" fmla="*/ 2147483647 w 366"/>
                <a:gd name="T45" fmla="*/ 2147483647 h 327"/>
                <a:gd name="T46" fmla="*/ 2147483647 w 366"/>
                <a:gd name="T47" fmla="*/ 2147483647 h 327"/>
                <a:gd name="T48" fmla="*/ 2147483647 w 366"/>
                <a:gd name="T49" fmla="*/ 2147483647 h 327"/>
                <a:gd name="T50" fmla="*/ 2147483647 w 366"/>
                <a:gd name="T51" fmla="*/ 2147483647 h 327"/>
                <a:gd name="T52" fmla="*/ 2147483647 w 366"/>
                <a:gd name="T53" fmla="*/ 2147483647 h 327"/>
                <a:gd name="T54" fmla="*/ 2147483647 w 366"/>
                <a:gd name="T55" fmla="*/ 2147483647 h 327"/>
                <a:gd name="T56" fmla="*/ 2147483647 w 366"/>
                <a:gd name="T57" fmla="*/ 2147483647 h 327"/>
                <a:gd name="T58" fmla="*/ 2147483647 w 366"/>
                <a:gd name="T59" fmla="*/ 2147483647 h 327"/>
                <a:gd name="T60" fmla="*/ 2147483647 w 366"/>
                <a:gd name="T61" fmla="*/ 2147483647 h 327"/>
                <a:gd name="T62" fmla="*/ 2147483647 w 366"/>
                <a:gd name="T63" fmla="*/ 2147483647 h 327"/>
                <a:gd name="T64" fmla="*/ 2147483647 w 366"/>
                <a:gd name="T65" fmla="*/ 2147483647 h 327"/>
                <a:gd name="T66" fmla="*/ 2147483647 w 366"/>
                <a:gd name="T67" fmla="*/ 2147483647 h 327"/>
                <a:gd name="T68" fmla="*/ 2147483647 w 366"/>
                <a:gd name="T69" fmla="*/ 2147483647 h 327"/>
                <a:gd name="T70" fmla="*/ 2147483647 w 366"/>
                <a:gd name="T71" fmla="*/ 2147483647 h 327"/>
                <a:gd name="T72" fmla="*/ 2147483647 w 366"/>
                <a:gd name="T73" fmla="*/ 2147483647 h 327"/>
                <a:gd name="T74" fmla="*/ 2147483647 w 366"/>
                <a:gd name="T75" fmla="*/ 2147483647 h 327"/>
                <a:gd name="T76" fmla="*/ 2147483647 w 366"/>
                <a:gd name="T77" fmla="*/ 2147483647 h 327"/>
                <a:gd name="T78" fmla="*/ 2147483647 w 366"/>
                <a:gd name="T79" fmla="*/ 2147483647 h 327"/>
                <a:gd name="T80" fmla="*/ 2147483647 w 366"/>
                <a:gd name="T81" fmla="*/ 2147483647 h 3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6"/>
                <a:gd name="T124" fmla="*/ 0 h 327"/>
                <a:gd name="T125" fmla="*/ 366 w 366"/>
                <a:gd name="T126" fmla="*/ 327 h 3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6" h="327">
                  <a:moveTo>
                    <a:pt x="269" y="1"/>
                  </a:moveTo>
                  <a:lnTo>
                    <a:pt x="269" y="1"/>
                  </a:lnTo>
                  <a:lnTo>
                    <a:pt x="257" y="2"/>
                  </a:lnTo>
                  <a:lnTo>
                    <a:pt x="246" y="3"/>
                  </a:lnTo>
                  <a:lnTo>
                    <a:pt x="236" y="5"/>
                  </a:lnTo>
                  <a:lnTo>
                    <a:pt x="226" y="9"/>
                  </a:lnTo>
                  <a:lnTo>
                    <a:pt x="216" y="12"/>
                  </a:lnTo>
                  <a:lnTo>
                    <a:pt x="207" y="16"/>
                  </a:lnTo>
                  <a:lnTo>
                    <a:pt x="199" y="21"/>
                  </a:lnTo>
                  <a:lnTo>
                    <a:pt x="191" y="27"/>
                  </a:lnTo>
                  <a:lnTo>
                    <a:pt x="177" y="37"/>
                  </a:lnTo>
                  <a:lnTo>
                    <a:pt x="166" y="49"/>
                  </a:lnTo>
                  <a:lnTo>
                    <a:pt x="156" y="61"/>
                  </a:lnTo>
                  <a:lnTo>
                    <a:pt x="148" y="72"/>
                  </a:lnTo>
                  <a:lnTo>
                    <a:pt x="148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7" y="48"/>
                  </a:lnTo>
                  <a:lnTo>
                    <a:pt x="22" y="49"/>
                  </a:lnTo>
                  <a:lnTo>
                    <a:pt x="34" y="51"/>
                  </a:lnTo>
                  <a:lnTo>
                    <a:pt x="43" y="55"/>
                  </a:lnTo>
                  <a:lnTo>
                    <a:pt x="47" y="57"/>
                  </a:lnTo>
                  <a:lnTo>
                    <a:pt x="51" y="59"/>
                  </a:lnTo>
                  <a:lnTo>
                    <a:pt x="53" y="62"/>
                  </a:lnTo>
                  <a:lnTo>
                    <a:pt x="56" y="66"/>
                  </a:lnTo>
                  <a:lnTo>
                    <a:pt x="59" y="75"/>
                  </a:lnTo>
                  <a:lnTo>
                    <a:pt x="60" y="87"/>
                  </a:lnTo>
                  <a:lnTo>
                    <a:pt x="61" y="101"/>
                  </a:lnTo>
                  <a:lnTo>
                    <a:pt x="61" y="327"/>
                  </a:lnTo>
                  <a:lnTo>
                    <a:pt x="148" y="327"/>
                  </a:lnTo>
                  <a:lnTo>
                    <a:pt x="148" y="160"/>
                  </a:lnTo>
                  <a:lnTo>
                    <a:pt x="149" y="152"/>
                  </a:lnTo>
                  <a:lnTo>
                    <a:pt x="150" y="143"/>
                  </a:lnTo>
                  <a:lnTo>
                    <a:pt x="152" y="135"/>
                  </a:lnTo>
                  <a:lnTo>
                    <a:pt x="155" y="126"/>
                  </a:lnTo>
                  <a:lnTo>
                    <a:pt x="160" y="118"/>
                  </a:lnTo>
                  <a:lnTo>
                    <a:pt x="164" y="109"/>
                  </a:lnTo>
                  <a:lnTo>
                    <a:pt x="169" y="101"/>
                  </a:lnTo>
                  <a:lnTo>
                    <a:pt x="175" y="93"/>
                  </a:lnTo>
                  <a:lnTo>
                    <a:pt x="181" y="86"/>
                  </a:lnTo>
                  <a:lnTo>
                    <a:pt x="187" y="79"/>
                  </a:lnTo>
                  <a:lnTo>
                    <a:pt x="195" y="74"/>
                  </a:lnTo>
                  <a:lnTo>
                    <a:pt x="202" y="68"/>
                  </a:lnTo>
                  <a:lnTo>
                    <a:pt x="210" y="64"/>
                  </a:lnTo>
                  <a:lnTo>
                    <a:pt x="218" y="61"/>
                  </a:lnTo>
                  <a:lnTo>
                    <a:pt x="226" y="59"/>
                  </a:lnTo>
                  <a:lnTo>
                    <a:pt x="234" y="59"/>
                  </a:lnTo>
                  <a:lnTo>
                    <a:pt x="242" y="59"/>
                  </a:lnTo>
                  <a:lnTo>
                    <a:pt x="248" y="60"/>
                  </a:lnTo>
                  <a:lnTo>
                    <a:pt x="255" y="62"/>
                  </a:lnTo>
                  <a:lnTo>
                    <a:pt x="259" y="65"/>
                  </a:lnTo>
                  <a:lnTo>
                    <a:pt x="263" y="68"/>
                  </a:lnTo>
                  <a:lnTo>
                    <a:pt x="267" y="73"/>
                  </a:lnTo>
                  <a:lnTo>
                    <a:pt x="270" y="78"/>
                  </a:lnTo>
                  <a:lnTo>
                    <a:pt x="272" y="83"/>
                  </a:lnTo>
                  <a:lnTo>
                    <a:pt x="276" y="96"/>
                  </a:lnTo>
                  <a:lnTo>
                    <a:pt x="277" y="112"/>
                  </a:lnTo>
                  <a:lnTo>
                    <a:pt x="278" y="130"/>
                  </a:lnTo>
                  <a:lnTo>
                    <a:pt x="278" y="151"/>
                  </a:lnTo>
                  <a:lnTo>
                    <a:pt x="278" y="327"/>
                  </a:lnTo>
                  <a:lnTo>
                    <a:pt x="366" y="327"/>
                  </a:lnTo>
                  <a:lnTo>
                    <a:pt x="366" y="101"/>
                  </a:lnTo>
                  <a:lnTo>
                    <a:pt x="366" y="89"/>
                  </a:lnTo>
                  <a:lnTo>
                    <a:pt x="365" y="78"/>
                  </a:lnTo>
                  <a:lnTo>
                    <a:pt x="363" y="67"/>
                  </a:lnTo>
                  <a:lnTo>
                    <a:pt x="359" y="58"/>
                  </a:lnTo>
                  <a:lnTo>
                    <a:pt x="356" y="49"/>
                  </a:lnTo>
                  <a:lnTo>
                    <a:pt x="352" y="41"/>
                  </a:lnTo>
                  <a:lnTo>
                    <a:pt x="347" y="33"/>
                  </a:lnTo>
                  <a:lnTo>
                    <a:pt x="341" y="27"/>
                  </a:lnTo>
                  <a:lnTo>
                    <a:pt x="335" y="21"/>
                  </a:lnTo>
                  <a:lnTo>
                    <a:pt x="327" y="16"/>
                  </a:lnTo>
                  <a:lnTo>
                    <a:pt x="320" y="12"/>
                  </a:lnTo>
                  <a:lnTo>
                    <a:pt x="310" y="7"/>
                  </a:lnTo>
                  <a:lnTo>
                    <a:pt x="302" y="5"/>
                  </a:lnTo>
                  <a:lnTo>
                    <a:pt x="291" y="3"/>
                  </a:lnTo>
                  <a:lnTo>
                    <a:pt x="280" y="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gray">
            <a:xfrm>
              <a:off x="6911975" y="949204"/>
              <a:ext cx="90488" cy="120650"/>
            </a:xfrm>
            <a:custGeom>
              <a:avLst/>
              <a:gdLst>
                <a:gd name="T0" fmla="*/ 2147483647 w 245"/>
                <a:gd name="T1" fmla="*/ 2147483647 h 334"/>
                <a:gd name="T2" fmla="*/ 2147483647 w 245"/>
                <a:gd name="T3" fmla="*/ 2147483647 h 334"/>
                <a:gd name="T4" fmla="*/ 2147483647 w 245"/>
                <a:gd name="T5" fmla="*/ 2147483647 h 334"/>
                <a:gd name="T6" fmla="*/ 2147483647 w 245"/>
                <a:gd name="T7" fmla="*/ 2147483647 h 334"/>
                <a:gd name="T8" fmla="*/ 2147483647 w 245"/>
                <a:gd name="T9" fmla="*/ 2147483647 h 334"/>
                <a:gd name="T10" fmla="*/ 2147483647 w 245"/>
                <a:gd name="T11" fmla="*/ 2147483647 h 334"/>
                <a:gd name="T12" fmla="*/ 2147483647 w 245"/>
                <a:gd name="T13" fmla="*/ 2147483647 h 334"/>
                <a:gd name="T14" fmla="*/ 2147483647 w 245"/>
                <a:gd name="T15" fmla="*/ 2147483647 h 334"/>
                <a:gd name="T16" fmla="*/ 2147483647 w 245"/>
                <a:gd name="T17" fmla="*/ 2147483647 h 334"/>
                <a:gd name="T18" fmla="*/ 2147483647 w 245"/>
                <a:gd name="T19" fmla="*/ 2147483647 h 334"/>
                <a:gd name="T20" fmla="*/ 2147483647 w 245"/>
                <a:gd name="T21" fmla="*/ 2147483647 h 334"/>
                <a:gd name="T22" fmla="*/ 2147483647 w 245"/>
                <a:gd name="T23" fmla="*/ 2147483647 h 334"/>
                <a:gd name="T24" fmla="*/ 2147483647 w 245"/>
                <a:gd name="T25" fmla="*/ 2147483647 h 334"/>
                <a:gd name="T26" fmla="*/ 2147483647 w 245"/>
                <a:gd name="T27" fmla="*/ 2147483647 h 334"/>
                <a:gd name="T28" fmla="*/ 2147483647 w 245"/>
                <a:gd name="T29" fmla="*/ 2147483647 h 334"/>
                <a:gd name="T30" fmla="*/ 2147483647 w 245"/>
                <a:gd name="T31" fmla="*/ 2147483647 h 334"/>
                <a:gd name="T32" fmla="*/ 2147483647 w 245"/>
                <a:gd name="T33" fmla="*/ 2147483647 h 334"/>
                <a:gd name="T34" fmla="*/ 0 w 245"/>
                <a:gd name="T35" fmla="*/ 2147483647 h 334"/>
                <a:gd name="T36" fmla="*/ 2147483647 w 245"/>
                <a:gd name="T37" fmla="*/ 2147483647 h 334"/>
                <a:gd name="T38" fmla="*/ 2147483647 w 245"/>
                <a:gd name="T39" fmla="*/ 2147483647 h 334"/>
                <a:gd name="T40" fmla="*/ 2147483647 w 245"/>
                <a:gd name="T41" fmla="*/ 2147483647 h 334"/>
                <a:gd name="T42" fmla="*/ 2147483647 w 245"/>
                <a:gd name="T43" fmla="*/ 2147483647 h 334"/>
                <a:gd name="T44" fmla="*/ 2147483647 w 245"/>
                <a:gd name="T45" fmla="*/ 2147483647 h 334"/>
                <a:gd name="T46" fmla="*/ 2147483647 w 245"/>
                <a:gd name="T47" fmla="*/ 2147483647 h 334"/>
                <a:gd name="T48" fmla="*/ 2147483647 w 245"/>
                <a:gd name="T49" fmla="*/ 2147483647 h 334"/>
                <a:gd name="T50" fmla="*/ 2147483647 w 245"/>
                <a:gd name="T51" fmla="*/ 2147483647 h 334"/>
                <a:gd name="T52" fmla="*/ 2147483647 w 245"/>
                <a:gd name="T53" fmla="*/ 2147483647 h 334"/>
                <a:gd name="T54" fmla="*/ 2147483647 w 245"/>
                <a:gd name="T55" fmla="*/ 2147483647 h 334"/>
                <a:gd name="T56" fmla="*/ 2147483647 w 245"/>
                <a:gd name="T57" fmla="*/ 2147483647 h 334"/>
                <a:gd name="T58" fmla="*/ 2147483647 w 245"/>
                <a:gd name="T59" fmla="*/ 2147483647 h 334"/>
                <a:gd name="T60" fmla="*/ 2147483647 w 245"/>
                <a:gd name="T61" fmla="*/ 2147483647 h 334"/>
                <a:gd name="T62" fmla="*/ 2147483647 w 245"/>
                <a:gd name="T63" fmla="*/ 2147483647 h 334"/>
                <a:gd name="T64" fmla="*/ 2147483647 w 245"/>
                <a:gd name="T65" fmla="*/ 2147483647 h 334"/>
                <a:gd name="T66" fmla="*/ 2147483647 w 245"/>
                <a:gd name="T67" fmla="*/ 2147483647 h 334"/>
                <a:gd name="T68" fmla="*/ 2147483647 w 245"/>
                <a:gd name="T69" fmla="*/ 2147483647 h 334"/>
                <a:gd name="T70" fmla="*/ 2147483647 w 245"/>
                <a:gd name="T71" fmla="*/ 2147483647 h 334"/>
                <a:gd name="T72" fmla="*/ 2147483647 w 245"/>
                <a:gd name="T73" fmla="*/ 2147483647 h 334"/>
                <a:gd name="T74" fmla="*/ 2147483647 w 245"/>
                <a:gd name="T75" fmla="*/ 2147483647 h 334"/>
                <a:gd name="T76" fmla="*/ 2147483647 w 245"/>
                <a:gd name="T77" fmla="*/ 2147483647 h 334"/>
                <a:gd name="T78" fmla="*/ 2147483647 w 245"/>
                <a:gd name="T79" fmla="*/ 2147483647 h 334"/>
                <a:gd name="T80" fmla="*/ 2147483647 w 245"/>
                <a:gd name="T81" fmla="*/ 2147483647 h 334"/>
                <a:gd name="T82" fmla="*/ 2147483647 w 245"/>
                <a:gd name="T83" fmla="*/ 2147483647 h 334"/>
                <a:gd name="T84" fmla="*/ 2147483647 w 245"/>
                <a:gd name="T85" fmla="*/ 2147483647 h 334"/>
                <a:gd name="T86" fmla="*/ 2147483647 w 245"/>
                <a:gd name="T87" fmla="*/ 2147483647 h 3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5"/>
                <a:gd name="T133" fmla="*/ 0 h 334"/>
                <a:gd name="T134" fmla="*/ 245 w 245"/>
                <a:gd name="T135" fmla="*/ 334 h 3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5" h="334">
                  <a:moveTo>
                    <a:pt x="145" y="127"/>
                  </a:moveTo>
                  <a:lnTo>
                    <a:pt x="145" y="127"/>
                  </a:lnTo>
                  <a:lnTo>
                    <a:pt x="120" y="115"/>
                  </a:lnTo>
                  <a:lnTo>
                    <a:pt x="109" y="108"/>
                  </a:lnTo>
                  <a:lnTo>
                    <a:pt x="100" y="102"/>
                  </a:lnTo>
                  <a:lnTo>
                    <a:pt x="91" y="95"/>
                  </a:lnTo>
                  <a:lnTo>
                    <a:pt x="86" y="88"/>
                  </a:lnTo>
                  <a:lnTo>
                    <a:pt x="82" y="80"/>
                  </a:lnTo>
                  <a:lnTo>
                    <a:pt x="81" y="76"/>
                  </a:lnTo>
                  <a:lnTo>
                    <a:pt x="81" y="72"/>
                  </a:lnTo>
                  <a:lnTo>
                    <a:pt x="81" y="67"/>
                  </a:lnTo>
                  <a:lnTo>
                    <a:pt x="82" y="63"/>
                  </a:lnTo>
                  <a:lnTo>
                    <a:pt x="84" y="59"/>
                  </a:lnTo>
                  <a:lnTo>
                    <a:pt x="86" y="56"/>
                  </a:lnTo>
                  <a:lnTo>
                    <a:pt x="91" y="50"/>
                  </a:lnTo>
                  <a:lnTo>
                    <a:pt x="99" y="47"/>
                  </a:lnTo>
                  <a:lnTo>
                    <a:pt x="106" y="44"/>
                  </a:lnTo>
                  <a:lnTo>
                    <a:pt x="114" y="43"/>
                  </a:lnTo>
                  <a:lnTo>
                    <a:pt x="127" y="42"/>
                  </a:lnTo>
                  <a:lnTo>
                    <a:pt x="140" y="43"/>
                  </a:lnTo>
                  <a:lnTo>
                    <a:pt x="153" y="45"/>
                  </a:lnTo>
                  <a:lnTo>
                    <a:pt x="165" y="48"/>
                  </a:lnTo>
                  <a:lnTo>
                    <a:pt x="176" y="52"/>
                  </a:lnTo>
                  <a:lnTo>
                    <a:pt x="186" y="58"/>
                  </a:lnTo>
                  <a:lnTo>
                    <a:pt x="195" y="62"/>
                  </a:lnTo>
                  <a:lnTo>
                    <a:pt x="209" y="70"/>
                  </a:lnTo>
                  <a:lnTo>
                    <a:pt x="223" y="78"/>
                  </a:lnTo>
                  <a:lnTo>
                    <a:pt x="223" y="67"/>
                  </a:lnTo>
                  <a:lnTo>
                    <a:pt x="223" y="13"/>
                  </a:lnTo>
                  <a:lnTo>
                    <a:pt x="211" y="11"/>
                  </a:lnTo>
                  <a:lnTo>
                    <a:pt x="197" y="8"/>
                  </a:lnTo>
                  <a:lnTo>
                    <a:pt x="179" y="4"/>
                  </a:lnTo>
                  <a:lnTo>
                    <a:pt x="156" y="1"/>
                  </a:lnTo>
                  <a:lnTo>
                    <a:pt x="132" y="0"/>
                  </a:lnTo>
                  <a:lnTo>
                    <a:pt x="117" y="1"/>
                  </a:lnTo>
                  <a:lnTo>
                    <a:pt x="103" y="2"/>
                  </a:lnTo>
                  <a:lnTo>
                    <a:pt x="89" y="4"/>
                  </a:lnTo>
                  <a:lnTo>
                    <a:pt x="76" y="6"/>
                  </a:lnTo>
                  <a:lnTo>
                    <a:pt x="65" y="11"/>
                  </a:lnTo>
                  <a:lnTo>
                    <a:pt x="54" y="15"/>
                  </a:lnTo>
                  <a:lnTo>
                    <a:pt x="44" y="19"/>
                  </a:lnTo>
                  <a:lnTo>
                    <a:pt x="35" y="26"/>
                  </a:lnTo>
                  <a:lnTo>
                    <a:pt x="27" y="32"/>
                  </a:lnTo>
                  <a:lnTo>
                    <a:pt x="20" y="39"/>
                  </a:lnTo>
                  <a:lnTo>
                    <a:pt x="14" y="47"/>
                  </a:lnTo>
                  <a:lnTo>
                    <a:pt x="9" y="56"/>
                  </a:lnTo>
                  <a:lnTo>
                    <a:pt x="6" y="64"/>
                  </a:lnTo>
                  <a:lnTo>
                    <a:pt x="3" y="74"/>
                  </a:lnTo>
                  <a:lnTo>
                    <a:pt x="0" y="85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9" y="131"/>
                  </a:lnTo>
                  <a:lnTo>
                    <a:pt x="13" y="137"/>
                  </a:lnTo>
                  <a:lnTo>
                    <a:pt x="19" y="144"/>
                  </a:lnTo>
                  <a:lnTo>
                    <a:pt x="25" y="151"/>
                  </a:lnTo>
                  <a:lnTo>
                    <a:pt x="31" y="157"/>
                  </a:lnTo>
                  <a:lnTo>
                    <a:pt x="46" y="168"/>
                  </a:lnTo>
                  <a:lnTo>
                    <a:pt x="62" y="178"/>
                  </a:lnTo>
                  <a:lnTo>
                    <a:pt x="79" y="187"/>
                  </a:lnTo>
                  <a:lnTo>
                    <a:pt x="97" y="196"/>
                  </a:lnTo>
                  <a:lnTo>
                    <a:pt x="122" y="209"/>
                  </a:lnTo>
                  <a:lnTo>
                    <a:pt x="134" y="215"/>
                  </a:lnTo>
                  <a:lnTo>
                    <a:pt x="144" y="221"/>
                  </a:lnTo>
                  <a:lnTo>
                    <a:pt x="152" y="229"/>
                  </a:lnTo>
                  <a:lnTo>
                    <a:pt x="159" y="236"/>
                  </a:lnTo>
                  <a:lnTo>
                    <a:pt x="162" y="241"/>
                  </a:lnTo>
                  <a:lnTo>
                    <a:pt x="163" y="245"/>
                  </a:lnTo>
                  <a:lnTo>
                    <a:pt x="164" y="249"/>
                  </a:lnTo>
                  <a:lnTo>
                    <a:pt x="165" y="255"/>
                  </a:lnTo>
                  <a:lnTo>
                    <a:pt x="164" y="263"/>
                  </a:lnTo>
                  <a:lnTo>
                    <a:pt x="161" y="271"/>
                  </a:lnTo>
                  <a:lnTo>
                    <a:pt x="156" y="277"/>
                  </a:lnTo>
                  <a:lnTo>
                    <a:pt x="149" y="282"/>
                  </a:lnTo>
                  <a:lnTo>
                    <a:pt x="141" y="287"/>
                  </a:lnTo>
                  <a:lnTo>
                    <a:pt x="131" y="290"/>
                  </a:lnTo>
                  <a:lnTo>
                    <a:pt x="119" y="292"/>
                  </a:lnTo>
                  <a:lnTo>
                    <a:pt x="106" y="292"/>
                  </a:lnTo>
                  <a:lnTo>
                    <a:pt x="91" y="292"/>
                  </a:lnTo>
                  <a:lnTo>
                    <a:pt x="77" y="289"/>
                  </a:lnTo>
                  <a:lnTo>
                    <a:pt x="63" y="286"/>
                  </a:lnTo>
                  <a:lnTo>
                    <a:pt x="51" y="280"/>
                  </a:lnTo>
                  <a:lnTo>
                    <a:pt x="39" y="275"/>
                  </a:lnTo>
                  <a:lnTo>
                    <a:pt x="28" y="270"/>
                  </a:lnTo>
                  <a:lnTo>
                    <a:pt x="10" y="259"/>
                  </a:lnTo>
                  <a:lnTo>
                    <a:pt x="1" y="254"/>
                  </a:lnTo>
                  <a:lnTo>
                    <a:pt x="1" y="321"/>
                  </a:lnTo>
                  <a:lnTo>
                    <a:pt x="8" y="322"/>
                  </a:lnTo>
                  <a:lnTo>
                    <a:pt x="24" y="326"/>
                  </a:lnTo>
                  <a:lnTo>
                    <a:pt x="45" y="329"/>
                  </a:lnTo>
                  <a:lnTo>
                    <a:pt x="72" y="333"/>
                  </a:lnTo>
                  <a:lnTo>
                    <a:pt x="87" y="334"/>
                  </a:lnTo>
                  <a:lnTo>
                    <a:pt x="103" y="334"/>
                  </a:lnTo>
                  <a:lnTo>
                    <a:pt x="119" y="334"/>
                  </a:lnTo>
                  <a:lnTo>
                    <a:pt x="135" y="333"/>
                  </a:lnTo>
                  <a:lnTo>
                    <a:pt x="149" y="331"/>
                  </a:lnTo>
                  <a:lnTo>
                    <a:pt x="163" y="327"/>
                  </a:lnTo>
                  <a:lnTo>
                    <a:pt x="176" y="324"/>
                  </a:lnTo>
                  <a:lnTo>
                    <a:pt x="187" y="319"/>
                  </a:lnTo>
                  <a:lnTo>
                    <a:pt x="198" y="314"/>
                  </a:lnTo>
                  <a:lnTo>
                    <a:pt x="208" y="308"/>
                  </a:lnTo>
                  <a:lnTo>
                    <a:pt x="216" y="302"/>
                  </a:lnTo>
                  <a:lnTo>
                    <a:pt x="224" y="294"/>
                  </a:lnTo>
                  <a:lnTo>
                    <a:pt x="230" y="287"/>
                  </a:lnTo>
                  <a:lnTo>
                    <a:pt x="236" y="278"/>
                  </a:lnTo>
                  <a:lnTo>
                    <a:pt x="240" y="269"/>
                  </a:lnTo>
                  <a:lnTo>
                    <a:pt x="242" y="259"/>
                  </a:lnTo>
                  <a:lnTo>
                    <a:pt x="244" y="248"/>
                  </a:lnTo>
                  <a:lnTo>
                    <a:pt x="245" y="236"/>
                  </a:lnTo>
                  <a:lnTo>
                    <a:pt x="244" y="226"/>
                  </a:lnTo>
                  <a:lnTo>
                    <a:pt x="242" y="216"/>
                  </a:lnTo>
                  <a:lnTo>
                    <a:pt x="240" y="206"/>
                  </a:lnTo>
                  <a:lnTo>
                    <a:pt x="236" y="198"/>
                  </a:lnTo>
                  <a:lnTo>
                    <a:pt x="231" y="189"/>
                  </a:lnTo>
                  <a:lnTo>
                    <a:pt x="226" y="182"/>
                  </a:lnTo>
                  <a:lnTo>
                    <a:pt x="219" y="174"/>
                  </a:lnTo>
                  <a:lnTo>
                    <a:pt x="212" y="168"/>
                  </a:lnTo>
                  <a:lnTo>
                    <a:pt x="197" y="156"/>
                  </a:lnTo>
                  <a:lnTo>
                    <a:pt x="180" y="146"/>
                  </a:lnTo>
                  <a:lnTo>
                    <a:pt x="162" y="136"/>
                  </a:lnTo>
                  <a:lnTo>
                    <a:pt x="145" y="127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gray">
            <a:xfrm>
              <a:off x="7018338" y="947616"/>
              <a:ext cx="138112" cy="169863"/>
            </a:xfrm>
            <a:custGeom>
              <a:avLst/>
              <a:gdLst>
                <a:gd name="T0" fmla="*/ 2147483647 w 376"/>
                <a:gd name="T1" fmla="*/ 2147483647 h 462"/>
                <a:gd name="T2" fmla="*/ 2147483647 w 376"/>
                <a:gd name="T3" fmla="*/ 2147483647 h 462"/>
                <a:gd name="T4" fmla="*/ 2147483647 w 376"/>
                <a:gd name="T5" fmla="*/ 2147483647 h 462"/>
                <a:gd name="T6" fmla="*/ 2147483647 w 376"/>
                <a:gd name="T7" fmla="*/ 2147483647 h 462"/>
                <a:gd name="T8" fmla="*/ 2147483647 w 376"/>
                <a:gd name="T9" fmla="*/ 2147483647 h 462"/>
                <a:gd name="T10" fmla="*/ 2147483647 w 376"/>
                <a:gd name="T11" fmla="*/ 2147483647 h 462"/>
                <a:gd name="T12" fmla="*/ 2147483647 w 376"/>
                <a:gd name="T13" fmla="*/ 2147483647 h 462"/>
                <a:gd name="T14" fmla="*/ 2147483647 w 376"/>
                <a:gd name="T15" fmla="*/ 2147483647 h 462"/>
                <a:gd name="T16" fmla="*/ 2147483647 w 376"/>
                <a:gd name="T17" fmla="*/ 2147483647 h 462"/>
                <a:gd name="T18" fmla="*/ 2147483647 w 376"/>
                <a:gd name="T19" fmla="*/ 2147483647 h 462"/>
                <a:gd name="T20" fmla="*/ 2147483647 w 376"/>
                <a:gd name="T21" fmla="*/ 2147483647 h 462"/>
                <a:gd name="T22" fmla="*/ 2147483647 w 376"/>
                <a:gd name="T23" fmla="*/ 2147483647 h 462"/>
                <a:gd name="T24" fmla="*/ 2147483647 w 376"/>
                <a:gd name="T25" fmla="*/ 2147483647 h 462"/>
                <a:gd name="T26" fmla="*/ 2147483647 w 376"/>
                <a:gd name="T27" fmla="*/ 2147483647 h 462"/>
                <a:gd name="T28" fmla="*/ 2147483647 w 376"/>
                <a:gd name="T29" fmla="*/ 2147483647 h 462"/>
                <a:gd name="T30" fmla="*/ 2147483647 w 376"/>
                <a:gd name="T31" fmla="*/ 2147483647 h 462"/>
                <a:gd name="T32" fmla="*/ 2147483647 w 376"/>
                <a:gd name="T33" fmla="*/ 2147483647 h 462"/>
                <a:gd name="T34" fmla="*/ 2147483647 w 376"/>
                <a:gd name="T35" fmla="*/ 2147483647 h 462"/>
                <a:gd name="T36" fmla="*/ 2147483647 w 376"/>
                <a:gd name="T37" fmla="*/ 2147483647 h 462"/>
                <a:gd name="T38" fmla="*/ 2147483647 w 376"/>
                <a:gd name="T39" fmla="*/ 2147483647 h 462"/>
                <a:gd name="T40" fmla="*/ 2147483647 w 376"/>
                <a:gd name="T41" fmla="*/ 2147483647 h 462"/>
                <a:gd name="T42" fmla="*/ 2147483647 w 376"/>
                <a:gd name="T43" fmla="*/ 2147483647 h 462"/>
                <a:gd name="T44" fmla="*/ 2147483647 w 376"/>
                <a:gd name="T45" fmla="*/ 2147483647 h 462"/>
                <a:gd name="T46" fmla="*/ 2147483647 w 376"/>
                <a:gd name="T47" fmla="*/ 2147483647 h 462"/>
                <a:gd name="T48" fmla="*/ 2147483647 w 376"/>
                <a:gd name="T49" fmla="*/ 2147483647 h 462"/>
                <a:gd name="T50" fmla="*/ 2147483647 w 376"/>
                <a:gd name="T51" fmla="*/ 2147483647 h 462"/>
                <a:gd name="T52" fmla="*/ 2147483647 w 376"/>
                <a:gd name="T53" fmla="*/ 2147483647 h 462"/>
                <a:gd name="T54" fmla="*/ 2147483647 w 376"/>
                <a:gd name="T55" fmla="*/ 2147483647 h 462"/>
                <a:gd name="T56" fmla="*/ 2147483647 w 376"/>
                <a:gd name="T57" fmla="*/ 2147483647 h 462"/>
                <a:gd name="T58" fmla="*/ 2147483647 w 376"/>
                <a:gd name="T59" fmla="*/ 2147483647 h 462"/>
                <a:gd name="T60" fmla="*/ 2147483647 w 376"/>
                <a:gd name="T61" fmla="*/ 2147483647 h 462"/>
                <a:gd name="T62" fmla="*/ 2147483647 w 376"/>
                <a:gd name="T63" fmla="*/ 2147483647 h 462"/>
                <a:gd name="T64" fmla="*/ 2147483647 w 376"/>
                <a:gd name="T65" fmla="*/ 2147483647 h 462"/>
                <a:gd name="T66" fmla="*/ 2147483647 w 376"/>
                <a:gd name="T67" fmla="*/ 2147483647 h 462"/>
                <a:gd name="T68" fmla="*/ 2147483647 w 376"/>
                <a:gd name="T69" fmla="*/ 2147483647 h 462"/>
                <a:gd name="T70" fmla="*/ 2147483647 w 376"/>
                <a:gd name="T71" fmla="*/ 2147483647 h 462"/>
                <a:gd name="T72" fmla="*/ 2147483647 w 376"/>
                <a:gd name="T73" fmla="*/ 2147483647 h 462"/>
                <a:gd name="T74" fmla="*/ 2147483647 w 376"/>
                <a:gd name="T75" fmla="*/ 2147483647 h 462"/>
                <a:gd name="T76" fmla="*/ 2147483647 w 376"/>
                <a:gd name="T77" fmla="*/ 2147483647 h 462"/>
                <a:gd name="T78" fmla="*/ 2147483647 w 376"/>
                <a:gd name="T79" fmla="*/ 2147483647 h 462"/>
                <a:gd name="T80" fmla="*/ 2147483647 w 376"/>
                <a:gd name="T81" fmla="*/ 2147483647 h 462"/>
                <a:gd name="T82" fmla="*/ 2147483647 w 376"/>
                <a:gd name="T83" fmla="*/ 2147483647 h 462"/>
                <a:gd name="T84" fmla="*/ 2147483647 w 376"/>
                <a:gd name="T85" fmla="*/ 2147483647 h 462"/>
                <a:gd name="T86" fmla="*/ 2147483647 w 376"/>
                <a:gd name="T87" fmla="*/ 2147483647 h 4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6"/>
                <a:gd name="T133" fmla="*/ 0 h 462"/>
                <a:gd name="T134" fmla="*/ 376 w 376"/>
                <a:gd name="T135" fmla="*/ 462 h 4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6" h="462">
                  <a:moveTo>
                    <a:pt x="215" y="49"/>
                  </a:moveTo>
                  <a:lnTo>
                    <a:pt x="215" y="49"/>
                  </a:lnTo>
                  <a:lnTo>
                    <a:pt x="225" y="50"/>
                  </a:lnTo>
                  <a:lnTo>
                    <a:pt x="234" y="52"/>
                  </a:lnTo>
                  <a:lnTo>
                    <a:pt x="243" y="56"/>
                  </a:lnTo>
                  <a:lnTo>
                    <a:pt x="250" y="60"/>
                  </a:lnTo>
                  <a:lnTo>
                    <a:pt x="256" y="66"/>
                  </a:lnTo>
                  <a:lnTo>
                    <a:pt x="262" y="73"/>
                  </a:lnTo>
                  <a:lnTo>
                    <a:pt x="266" y="80"/>
                  </a:lnTo>
                  <a:lnTo>
                    <a:pt x="270" y="88"/>
                  </a:lnTo>
                  <a:lnTo>
                    <a:pt x="274" y="96"/>
                  </a:lnTo>
                  <a:lnTo>
                    <a:pt x="276" y="106"/>
                  </a:lnTo>
                  <a:lnTo>
                    <a:pt x="279" y="125"/>
                  </a:lnTo>
                  <a:lnTo>
                    <a:pt x="281" y="144"/>
                  </a:lnTo>
                  <a:lnTo>
                    <a:pt x="281" y="164"/>
                  </a:lnTo>
                  <a:lnTo>
                    <a:pt x="280" y="193"/>
                  </a:lnTo>
                  <a:lnTo>
                    <a:pt x="277" y="218"/>
                  </a:lnTo>
                  <a:lnTo>
                    <a:pt x="275" y="229"/>
                  </a:lnTo>
                  <a:lnTo>
                    <a:pt x="271" y="238"/>
                  </a:lnTo>
                  <a:lnTo>
                    <a:pt x="268" y="248"/>
                  </a:lnTo>
                  <a:lnTo>
                    <a:pt x="265" y="257"/>
                  </a:lnTo>
                  <a:lnTo>
                    <a:pt x="261" y="263"/>
                  </a:lnTo>
                  <a:lnTo>
                    <a:pt x="255" y="270"/>
                  </a:lnTo>
                  <a:lnTo>
                    <a:pt x="250" y="275"/>
                  </a:lnTo>
                  <a:lnTo>
                    <a:pt x="245" y="279"/>
                  </a:lnTo>
                  <a:lnTo>
                    <a:pt x="237" y="282"/>
                  </a:lnTo>
                  <a:lnTo>
                    <a:pt x="231" y="284"/>
                  </a:lnTo>
                  <a:lnTo>
                    <a:pt x="223" y="287"/>
                  </a:lnTo>
                  <a:lnTo>
                    <a:pt x="215" y="287"/>
                  </a:lnTo>
                  <a:lnTo>
                    <a:pt x="205" y="287"/>
                  </a:lnTo>
                  <a:lnTo>
                    <a:pt x="196" y="284"/>
                  </a:lnTo>
                  <a:lnTo>
                    <a:pt x="188" y="281"/>
                  </a:lnTo>
                  <a:lnTo>
                    <a:pt x="181" y="278"/>
                  </a:lnTo>
                  <a:lnTo>
                    <a:pt x="174" y="273"/>
                  </a:lnTo>
                  <a:lnTo>
                    <a:pt x="169" y="267"/>
                  </a:lnTo>
                  <a:lnTo>
                    <a:pt x="164" y="261"/>
                  </a:lnTo>
                  <a:lnTo>
                    <a:pt x="159" y="255"/>
                  </a:lnTo>
                  <a:lnTo>
                    <a:pt x="156" y="247"/>
                  </a:lnTo>
                  <a:lnTo>
                    <a:pt x="153" y="240"/>
                  </a:lnTo>
                  <a:lnTo>
                    <a:pt x="149" y="224"/>
                  </a:lnTo>
                  <a:lnTo>
                    <a:pt x="146" y="206"/>
                  </a:lnTo>
                  <a:lnTo>
                    <a:pt x="146" y="189"/>
                  </a:lnTo>
                  <a:lnTo>
                    <a:pt x="146" y="161"/>
                  </a:lnTo>
                  <a:lnTo>
                    <a:pt x="146" y="148"/>
                  </a:lnTo>
                  <a:lnTo>
                    <a:pt x="149" y="130"/>
                  </a:lnTo>
                  <a:lnTo>
                    <a:pt x="152" y="111"/>
                  </a:lnTo>
                  <a:lnTo>
                    <a:pt x="154" y="102"/>
                  </a:lnTo>
                  <a:lnTo>
                    <a:pt x="157" y="93"/>
                  </a:lnTo>
                  <a:lnTo>
                    <a:pt x="161" y="84"/>
                  </a:lnTo>
                  <a:lnTo>
                    <a:pt x="166" y="76"/>
                  </a:lnTo>
                  <a:lnTo>
                    <a:pt x="171" y="68"/>
                  </a:lnTo>
                  <a:lnTo>
                    <a:pt x="177" y="62"/>
                  </a:lnTo>
                  <a:lnTo>
                    <a:pt x="185" y="57"/>
                  </a:lnTo>
                  <a:lnTo>
                    <a:pt x="193" y="52"/>
                  </a:lnTo>
                  <a:lnTo>
                    <a:pt x="203" y="50"/>
                  </a:lnTo>
                  <a:lnTo>
                    <a:pt x="215" y="49"/>
                  </a:lnTo>
                  <a:close/>
                  <a:moveTo>
                    <a:pt x="239" y="1"/>
                  </a:moveTo>
                  <a:lnTo>
                    <a:pt x="239" y="1"/>
                  </a:lnTo>
                  <a:lnTo>
                    <a:pt x="228" y="2"/>
                  </a:lnTo>
                  <a:lnTo>
                    <a:pt x="215" y="4"/>
                  </a:lnTo>
                  <a:lnTo>
                    <a:pt x="203" y="7"/>
                  </a:lnTo>
                  <a:lnTo>
                    <a:pt x="191" y="13"/>
                  </a:lnTo>
                  <a:lnTo>
                    <a:pt x="180" y="19"/>
                  </a:lnTo>
                  <a:lnTo>
                    <a:pt x="169" y="27"/>
                  </a:lnTo>
                  <a:lnTo>
                    <a:pt x="158" y="36"/>
                  </a:lnTo>
                  <a:lnTo>
                    <a:pt x="147" y="46"/>
                  </a:lnTo>
                  <a:lnTo>
                    <a:pt x="147" y="0"/>
                  </a:lnTo>
                  <a:lnTo>
                    <a:pt x="140" y="1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3" y="51"/>
                  </a:lnTo>
                  <a:lnTo>
                    <a:pt x="42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462"/>
                  </a:lnTo>
                  <a:lnTo>
                    <a:pt x="146" y="462"/>
                  </a:lnTo>
                  <a:lnTo>
                    <a:pt x="146" y="297"/>
                  </a:lnTo>
                  <a:lnTo>
                    <a:pt x="153" y="305"/>
                  </a:lnTo>
                  <a:lnTo>
                    <a:pt x="160" y="311"/>
                  </a:lnTo>
                  <a:lnTo>
                    <a:pt x="169" y="318"/>
                  </a:lnTo>
                  <a:lnTo>
                    <a:pt x="180" y="324"/>
                  </a:lnTo>
                  <a:lnTo>
                    <a:pt x="190" y="328"/>
                  </a:lnTo>
                  <a:lnTo>
                    <a:pt x="204" y="332"/>
                  </a:lnTo>
                  <a:lnTo>
                    <a:pt x="219" y="334"/>
                  </a:lnTo>
                  <a:lnTo>
                    <a:pt x="236" y="335"/>
                  </a:lnTo>
                  <a:lnTo>
                    <a:pt x="253" y="335"/>
                  </a:lnTo>
                  <a:lnTo>
                    <a:pt x="268" y="333"/>
                  </a:lnTo>
                  <a:lnTo>
                    <a:pt x="283" y="328"/>
                  </a:lnTo>
                  <a:lnTo>
                    <a:pt x="297" y="324"/>
                  </a:lnTo>
                  <a:lnTo>
                    <a:pt x="309" y="318"/>
                  </a:lnTo>
                  <a:lnTo>
                    <a:pt x="321" y="310"/>
                  </a:lnTo>
                  <a:lnTo>
                    <a:pt x="331" y="302"/>
                  </a:lnTo>
                  <a:lnTo>
                    <a:pt x="341" y="291"/>
                  </a:lnTo>
                  <a:lnTo>
                    <a:pt x="348" y="280"/>
                  </a:lnTo>
                  <a:lnTo>
                    <a:pt x="356" y="267"/>
                  </a:lnTo>
                  <a:lnTo>
                    <a:pt x="362" y="252"/>
                  </a:lnTo>
                  <a:lnTo>
                    <a:pt x="368" y="237"/>
                  </a:lnTo>
                  <a:lnTo>
                    <a:pt x="371" y="220"/>
                  </a:lnTo>
                  <a:lnTo>
                    <a:pt x="374" y="203"/>
                  </a:lnTo>
                  <a:lnTo>
                    <a:pt x="375" y="184"/>
                  </a:lnTo>
                  <a:lnTo>
                    <a:pt x="376" y="164"/>
                  </a:lnTo>
                  <a:lnTo>
                    <a:pt x="375" y="144"/>
                  </a:lnTo>
                  <a:lnTo>
                    <a:pt x="374" y="127"/>
                  </a:lnTo>
                  <a:lnTo>
                    <a:pt x="371" y="110"/>
                  </a:lnTo>
                  <a:lnTo>
                    <a:pt x="367" y="94"/>
                  </a:lnTo>
                  <a:lnTo>
                    <a:pt x="362" y="80"/>
                  </a:lnTo>
                  <a:lnTo>
                    <a:pt x="356" y="66"/>
                  </a:lnTo>
                  <a:lnTo>
                    <a:pt x="348" y="55"/>
                  </a:lnTo>
                  <a:lnTo>
                    <a:pt x="340" y="44"/>
                  </a:lnTo>
                  <a:lnTo>
                    <a:pt x="331" y="34"/>
                  </a:lnTo>
                  <a:lnTo>
                    <a:pt x="321" y="26"/>
                  </a:lnTo>
                  <a:lnTo>
                    <a:pt x="310" y="18"/>
                  </a:lnTo>
                  <a:lnTo>
                    <a:pt x="297" y="12"/>
                  </a:lnTo>
                  <a:lnTo>
                    <a:pt x="284" y="7"/>
                  </a:lnTo>
                  <a:lnTo>
                    <a:pt x="270" y="4"/>
                  </a:lnTo>
                  <a:lnTo>
                    <a:pt x="255" y="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gray">
            <a:xfrm>
              <a:off x="7178675" y="947616"/>
              <a:ext cx="52388" cy="120650"/>
            </a:xfrm>
            <a:custGeom>
              <a:avLst/>
              <a:gdLst>
                <a:gd name="T0" fmla="*/ 0 w 145"/>
                <a:gd name="T1" fmla="*/ 2147483647 h 327"/>
                <a:gd name="T2" fmla="*/ 0 w 145"/>
                <a:gd name="T3" fmla="*/ 2147483647 h 327"/>
                <a:gd name="T4" fmla="*/ 2147483647 w 145"/>
                <a:gd name="T5" fmla="*/ 2147483647 h 327"/>
                <a:gd name="T6" fmla="*/ 2147483647 w 145"/>
                <a:gd name="T7" fmla="*/ 2147483647 h 327"/>
                <a:gd name="T8" fmla="*/ 2147483647 w 145"/>
                <a:gd name="T9" fmla="*/ 2147483647 h 327"/>
                <a:gd name="T10" fmla="*/ 2147483647 w 145"/>
                <a:gd name="T11" fmla="*/ 2147483647 h 327"/>
                <a:gd name="T12" fmla="*/ 2147483647 w 145"/>
                <a:gd name="T13" fmla="*/ 2147483647 h 327"/>
                <a:gd name="T14" fmla="*/ 2147483647 w 145"/>
                <a:gd name="T15" fmla="*/ 2147483647 h 327"/>
                <a:gd name="T16" fmla="*/ 2147483647 w 145"/>
                <a:gd name="T17" fmla="*/ 2147483647 h 327"/>
                <a:gd name="T18" fmla="*/ 2147483647 w 145"/>
                <a:gd name="T19" fmla="*/ 2147483647 h 327"/>
                <a:gd name="T20" fmla="*/ 2147483647 w 145"/>
                <a:gd name="T21" fmla="*/ 2147483647 h 327"/>
                <a:gd name="T22" fmla="*/ 2147483647 w 145"/>
                <a:gd name="T23" fmla="*/ 2147483647 h 327"/>
                <a:gd name="T24" fmla="*/ 2147483647 w 145"/>
                <a:gd name="T25" fmla="*/ 2147483647 h 327"/>
                <a:gd name="T26" fmla="*/ 2147483647 w 145"/>
                <a:gd name="T27" fmla="*/ 2147483647 h 327"/>
                <a:gd name="T28" fmla="*/ 2147483647 w 145"/>
                <a:gd name="T29" fmla="*/ 2147483647 h 327"/>
                <a:gd name="T30" fmla="*/ 2147483647 w 145"/>
                <a:gd name="T31" fmla="*/ 2147483647 h 327"/>
                <a:gd name="T32" fmla="*/ 2147483647 w 145"/>
                <a:gd name="T33" fmla="*/ 0 h 327"/>
                <a:gd name="T34" fmla="*/ 2147483647 w 145"/>
                <a:gd name="T35" fmla="*/ 2147483647 h 327"/>
                <a:gd name="T36" fmla="*/ 0 w 145"/>
                <a:gd name="T37" fmla="*/ 2147483647 h 3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327"/>
                <a:gd name="T59" fmla="*/ 145 w 145"/>
                <a:gd name="T60" fmla="*/ 327 h 3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327">
                  <a:moveTo>
                    <a:pt x="0" y="24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2" y="51"/>
                  </a:lnTo>
                  <a:lnTo>
                    <a:pt x="42" y="55"/>
                  </a:lnTo>
                  <a:lnTo>
                    <a:pt x="45" y="57"/>
                  </a:lnTo>
                  <a:lnTo>
                    <a:pt x="48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8" y="87"/>
                  </a:lnTo>
                  <a:lnTo>
                    <a:pt x="58" y="101"/>
                  </a:lnTo>
                  <a:lnTo>
                    <a:pt x="58" y="327"/>
                  </a:lnTo>
                  <a:lnTo>
                    <a:pt x="145" y="327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gray">
            <a:xfrm>
              <a:off x="7196138" y="898404"/>
              <a:ext cx="39687" cy="36512"/>
            </a:xfrm>
            <a:custGeom>
              <a:avLst/>
              <a:gdLst>
                <a:gd name="T0" fmla="*/ 2147483647 w 108"/>
                <a:gd name="T1" fmla="*/ 2147483647 h 96"/>
                <a:gd name="T2" fmla="*/ 2147483647 w 108"/>
                <a:gd name="T3" fmla="*/ 2147483647 h 96"/>
                <a:gd name="T4" fmla="*/ 2147483647 w 108"/>
                <a:gd name="T5" fmla="*/ 2147483647 h 96"/>
                <a:gd name="T6" fmla="*/ 2147483647 w 108"/>
                <a:gd name="T7" fmla="*/ 2147483647 h 96"/>
                <a:gd name="T8" fmla="*/ 2147483647 w 108"/>
                <a:gd name="T9" fmla="*/ 2147483647 h 96"/>
                <a:gd name="T10" fmla="*/ 2147483647 w 108"/>
                <a:gd name="T11" fmla="*/ 2147483647 h 96"/>
                <a:gd name="T12" fmla="*/ 2147483647 w 108"/>
                <a:gd name="T13" fmla="*/ 2147483647 h 96"/>
                <a:gd name="T14" fmla="*/ 2147483647 w 108"/>
                <a:gd name="T15" fmla="*/ 2147483647 h 96"/>
                <a:gd name="T16" fmla="*/ 2147483647 w 108"/>
                <a:gd name="T17" fmla="*/ 2147483647 h 96"/>
                <a:gd name="T18" fmla="*/ 2147483647 w 108"/>
                <a:gd name="T19" fmla="*/ 2147483647 h 96"/>
                <a:gd name="T20" fmla="*/ 2147483647 w 108"/>
                <a:gd name="T21" fmla="*/ 2147483647 h 96"/>
                <a:gd name="T22" fmla="*/ 2147483647 w 108"/>
                <a:gd name="T23" fmla="*/ 2147483647 h 96"/>
                <a:gd name="T24" fmla="*/ 2147483647 w 108"/>
                <a:gd name="T25" fmla="*/ 2147483647 h 96"/>
                <a:gd name="T26" fmla="*/ 2147483647 w 108"/>
                <a:gd name="T27" fmla="*/ 2147483647 h 96"/>
                <a:gd name="T28" fmla="*/ 2147483647 w 108"/>
                <a:gd name="T29" fmla="*/ 2147483647 h 96"/>
                <a:gd name="T30" fmla="*/ 2147483647 w 108"/>
                <a:gd name="T31" fmla="*/ 2147483647 h 96"/>
                <a:gd name="T32" fmla="*/ 2147483647 w 108"/>
                <a:gd name="T33" fmla="*/ 2147483647 h 96"/>
                <a:gd name="T34" fmla="*/ 2147483647 w 108"/>
                <a:gd name="T35" fmla="*/ 2147483647 h 96"/>
                <a:gd name="T36" fmla="*/ 2147483647 w 108"/>
                <a:gd name="T37" fmla="*/ 0 h 96"/>
                <a:gd name="T38" fmla="*/ 2147483647 w 108"/>
                <a:gd name="T39" fmla="*/ 0 h 96"/>
                <a:gd name="T40" fmla="*/ 2147483647 w 108"/>
                <a:gd name="T41" fmla="*/ 2147483647 h 96"/>
                <a:gd name="T42" fmla="*/ 2147483647 w 108"/>
                <a:gd name="T43" fmla="*/ 2147483647 h 96"/>
                <a:gd name="T44" fmla="*/ 2147483647 w 108"/>
                <a:gd name="T45" fmla="*/ 2147483647 h 96"/>
                <a:gd name="T46" fmla="*/ 2147483647 w 108"/>
                <a:gd name="T47" fmla="*/ 2147483647 h 96"/>
                <a:gd name="T48" fmla="*/ 2147483647 w 108"/>
                <a:gd name="T49" fmla="*/ 2147483647 h 96"/>
                <a:gd name="T50" fmla="*/ 2147483647 w 108"/>
                <a:gd name="T51" fmla="*/ 2147483647 h 96"/>
                <a:gd name="T52" fmla="*/ 2147483647 w 108"/>
                <a:gd name="T53" fmla="*/ 2147483647 h 96"/>
                <a:gd name="T54" fmla="*/ 0 w 108"/>
                <a:gd name="T55" fmla="*/ 2147483647 h 96"/>
                <a:gd name="T56" fmla="*/ 0 w 108"/>
                <a:gd name="T57" fmla="*/ 2147483647 h 96"/>
                <a:gd name="T58" fmla="*/ 2147483647 w 108"/>
                <a:gd name="T59" fmla="*/ 2147483647 h 96"/>
                <a:gd name="T60" fmla="*/ 2147483647 w 108"/>
                <a:gd name="T61" fmla="*/ 2147483647 h 96"/>
                <a:gd name="T62" fmla="*/ 2147483647 w 108"/>
                <a:gd name="T63" fmla="*/ 2147483647 h 96"/>
                <a:gd name="T64" fmla="*/ 2147483647 w 108"/>
                <a:gd name="T65" fmla="*/ 2147483647 h 96"/>
                <a:gd name="T66" fmla="*/ 2147483647 w 108"/>
                <a:gd name="T67" fmla="*/ 2147483647 h 96"/>
                <a:gd name="T68" fmla="*/ 2147483647 w 108"/>
                <a:gd name="T69" fmla="*/ 2147483647 h 96"/>
                <a:gd name="T70" fmla="*/ 2147483647 w 108"/>
                <a:gd name="T71" fmla="*/ 2147483647 h 96"/>
                <a:gd name="T72" fmla="*/ 2147483647 w 108"/>
                <a:gd name="T73" fmla="*/ 2147483647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96"/>
                <a:gd name="T113" fmla="*/ 108 w 108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96">
                  <a:moveTo>
                    <a:pt x="53" y="96"/>
                  </a:moveTo>
                  <a:lnTo>
                    <a:pt x="53" y="96"/>
                  </a:lnTo>
                  <a:lnTo>
                    <a:pt x="63" y="94"/>
                  </a:lnTo>
                  <a:lnTo>
                    <a:pt x="74" y="92"/>
                  </a:lnTo>
                  <a:lnTo>
                    <a:pt x="84" y="88"/>
                  </a:lnTo>
                  <a:lnTo>
                    <a:pt x="91" y="82"/>
                  </a:lnTo>
                  <a:lnTo>
                    <a:pt x="99" y="74"/>
                  </a:lnTo>
                  <a:lnTo>
                    <a:pt x="103" y="67"/>
                  </a:lnTo>
                  <a:lnTo>
                    <a:pt x="106" y="57"/>
                  </a:lnTo>
                  <a:lnTo>
                    <a:pt x="108" y="47"/>
                  </a:lnTo>
                  <a:lnTo>
                    <a:pt x="107" y="39"/>
                  </a:lnTo>
                  <a:lnTo>
                    <a:pt x="104" y="29"/>
                  </a:lnTo>
                  <a:lnTo>
                    <a:pt x="99" y="22"/>
                  </a:lnTo>
                  <a:lnTo>
                    <a:pt x="92" y="14"/>
                  </a:lnTo>
                  <a:lnTo>
                    <a:pt x="84" y="9"/>
                  </a:lnTo>
                  <a:lnTo>
                    <a:pt x="74" y="5"/>
                  </a:lnTo>
                  <a:lnTo>
                    <a:pt x="64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2" y="5"/>
                  </a:lnTo>
                  <a:lnTo>
                    <a:pt x="24" y="9"/>
                  </a:lnTo>
                  <a:lnTo>
                    <a:pt x="15" y="14"/>
                  </a:lnTo>
                  <a:lnTo>
                    <a:pt x="9" y="22"/>
                  </a:lnTo>
                  <a:lnTo>
                    <a:pt x="5" y="29"/>
                  </a:lnTo>
                  <a:lnTo>
                    <a:pt x="1" y="39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9" y="74"/>
                  </a:lnTo>
                  <a:lnTo>
                    <a:pt x="15" y="82"/>
                  </a:lnTo>
                  <a:lnTo>
                    <a:pt x="23" y="88"/>
                  </a:lnTo>
                  <a:lnTo>
                    <a:pt x="32" y="92"/>
                  </a:lnTo>
                  <a:lnTo>
                    <a:pt x="42" y="94"/>
                  </a:lnTo>
                  <a:lnTo>
                    <a:pt x="53" y="96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gray">
            <a:xfrm>
              <a:off x="7261225" y="947616"/>
              <a:ext cx="103188" cy="120650"/>
            </a:xfrm>
            <a:custGeom>
              <a:avLst/>
              <a:gdLst>
                <a:gd name="T0" fmla="*/ 2147483647 w 282"/>
                <a:gd name="T1" fmla="*/ 2147483647 h 327"/>
                <a:gd name="T2" fmla="*/ 2147483647 w 282"/>
                <a:gd name="T3" fmla="*/ 2147483647 h 327"/>
                <a:gd name="T4" fmla="*/ 2147483647 w 282"/>
                <a:gd name="T5" fmla="*/ 2147483647 h 327"/>
                <a:gd name="T6" fmla="*/ 2147483647 w 282"/>
                <a:gd name="T7" fmla="*/ 2147483647 h 327"/>
                <a:gd name="T8" fmla="*/ 2147483647 w 282"/>
                <a:gd name="T9" fmla="*/ 2147483647 h 327"/>
                <a:gd name="T10" fmla="*/ 2147483647 w 282"/>
                <a:gd name="T11" fmla="*/ 2147483647 h 327"/>
                <a:gd name="T12" fmla="*/ 2147483647 w 282"/>
                <a:gd name="T13" fmla="*/ 2147483647 h 327"/>
                <a:gd name="T14" fmla="*/ 2147483647 w 282"/>
                <a:gd name="T15" fmla="*/ 2147483647 h 327"/>
                <a:gd name="T16" fmla="*/ 2147483647 w 282"/>
                <a:gd name="T17" fmla="*/ 2147483647 h 327"/>
                <a:gd name="T18" fmla="*/ 2147483647 w 282"/>
                <a:gd name="T19" fmla="*/ 2147483647 h 327"/>
                <a:gd name="T20" fmla="*/ 2147483647 w 282"/>
                <a:gd name="T21" fmla="*/ 2147483647 h 327"/>
                <a:gd name="T22" fmla="*/ 2147483647 w 282"/>
                <a:gd name="T23" fmla="*/ 2147483647 h 327"/>
                <a:gd name="T24" fmla="*/ 2147483647 w 282"/>
                <a:gd name="T25" fmla="*/ 2147483647 h 327"/>
                <a:gd name="T26" fmla="*/ 2147483647 w 282"/>
                <a:gd name="T27" fmla="*/ 2147483647 h 327"/>
                <a:gd name="T28" fmla="*/ 2147483647 w 282"/>
                <a:gd name="T29" fmla="*/ 2147483647 h 327"/>
                <a:gd name="T30" fmla="*/ 2147483647 w 282"/>
                <a:gd name="T31" fmla="*/ 2147483647 h 327"/>
                <a:gd name="T32" fmla="*/ 2147483647 w 282"/>
                <a:gd name="T33" fmla="*/ 2147483647 h 327"/>
                <a:gd name="T34" fmla="*/ 2147483647 w 282"/>
                <a:gd name="T35" fmla="*/ 2147483647 h 327"/>
                <a:gd name="T36" fmla="*/ 2147483647 w 282"/>
                <a:gd name="T37" fmla="*/ 2147483647 h 327"/>
                <a:gd name="T38" fmla="*/ 2147483647 w 282"/>
                <a:gd name="T39" fmla="*/ 0 h 327"/>
                <a:gd name="T40" fmla="*/ 0 w 282"/>
                <a:gd name="T41" fmla="*/ 2147483647 h 327"/>
                <a:gd name="T42" fmla="*/ 0 w 282"/>
                <a:gd name="T43" fmla="*/ 2147483647 h 327"/>
                <a:gd name="T44" fmla="*/ 2147483647 w 282"/>
                <a:gd name="T45" fmla="*/ 2147483647 h 327"/>
                <a:gd name="T46" fmla="*/ 2147483647 w 282"/>
                <a:gd name="T47" fmla="*/ 2147483647 h 327"/>
                <a:gd name="T48" fmla="*/ 2147483647 w 282"/>
                <a:gd name="T49" fmla="*/ 2147483647 h 327"/>
                <a:gd name="T50" fmla="*/ 2147483647 w 282"/>
                <a:gd name="T51" fmla="*/ 2147483647 h 327"/>
                <a:gd name="T52" fmla="*/ 2147483647 w 282"/>
                <a:gd name="T53" fmla="*/ 2147483647 h 327"/>
                <a:gd name="T54" fmla="*/ 2147483647 w 282"/>
                <a:gd name="T55" fmla="*/ 2147483647 h 327"/>
                <a:gd name="T56" fmla="*/ 2147483647 w 282"/>
                <a:gd name="T57" fmla="*/ 2147483647 h 327"/>
                <a:gd name="T58" fmla="*/ 2147483647 w 282"/>
                <a:gd name="T59" fmla="*/ 2147483647 h 327"/>
                <a:gd name="T60" fmla="*/ 2147483647 w 282"/>
                <a:gd name="T61" fmla="*/ 2147483647 h 327"/>
                <a:gd name="T62" fmla="*/ 2147483647 w 282"/>
                <a:gd name="T63" fmla="*/ 2147483647 h 327"/>
                <a:gd name="T64" fmla="*/ 2147483647 w 282"/>
                <a:gd name="T65" fmla="*/ 2147483647 h 327"/>
                <a:gd name="T66" fmla="*/ 2147483647 w 282"/>
                <a:gd name="T67" fmla="*/ 2147483647 h 327"/>
                <a:gd name="T68" fmla="*/ 2147483647 w 282"/>
                <a:gd name="T69" fmla="*/ 2147483647 h 327"/>
                <a:gd name="T70" fmla="*/ 2147483647 w 282"/>
                <a:gd name="T71" fmla="*/ 2147483647 h 327"/>
                <a:gd name="T72" fmla="*/ 2147483647 w 282"/>
                <a:gd name="T73" fmla="*/ 2147483647 h 327"/>
                <a:gd name="T74" fmla="*/ 2147483647 w 282"/>
                <a:gd name="T75" fmla="*/ 2147483647 h 327"/>
                <a:gd name="T76" fmla="*/ 2147483647 w 282"/>
                <a:gd name="T77" fmla="*/ 2147483647 h 327"/>
                <a:gd name="T78" fmla="*/ 2147483647 w 282"/>
                <a:gd name="T79" fmla="*/ 2147483647 h 327"/>
                <a:gd name="T80" fmla="*/ 2147483647 w 282"/>
                <a:gd name="T81" fmla="*/ 2147483647 h 327"/>
                <a:gd name="T82" fmla="*/ 2147483647 w 282"/>
                <a:gd name="T83" fmla="*/ 2147483647 h 327"/>
                <a:gd name="T84" fmla="*/ 2147483647 w 282"/>
                <a:gd name="T85" fmla="*/ 2147483647 h 327"/>
                <a:gd name="T86" fmla="*/ 2147483647 w 282"/>
                <a:gd name="T87" fmla="*/ 2147483647 h 327"/>
                <a:gd name="T88" fmla="*/ 2147483647 w 282"/>
                <a:gd name="T89" fmla="*/ 2147483647 h 327"/>
                <a:gd name="T90" fmla="*/ 2147483647 w 282"/>
                <a:gd name="T91" fmla="*/ 2147483647 h 327"/>
                <a:gd name="T92" fmla="*/ 2147483647 w 282"/>
                <a:gd name="T93" fmla="*/ 2147483647 h 327"/>
                <a:gd name="T94" fmla="*/ 2147483647 w 282"/>
                <a:gd name="T95" fmla="*/ 2147483647 h 327"/>
                <a:gd name="T96" fmla="*/ 2147483647 w 282"/>
                <a:gd name="T97" fmla="*/ 2147483647 h 327"/>
                <a:gd name="T98" fmla="*/ 2147483647 w 282"/>
                <a:gd name="T99" fmla="*/ 2147483647 h 327"/>
                <a:gd name="T100" fmla="*/ 2147483647 w 282"/>
                <a:gd name="T101" fmla="*/ 2147483647 h 327"/>
                <a:gd name="T102" fmla="*/ 2147483647 w 282"/>
                <a:gd name="T103" fmla="*/ 2147483647 h 327"/>
                <a:gd name="T104" fmla="*/ 2147483647 w 282"/>
                <a:gd name="T105" fmla="*/ 2147483647 h 327"/>
                <a:gd name="T106" fmla="*/ 2147483647 w 282"/>
                <a:gd name="T107" fmla="*/ 2147483647 h 327"/>
                <a:gd name="T108" fmla="*/ 2147483647 w 282"/>
                <a:gd name="T109" fmla="*/ 2147483647 h 327"/>
                <a:gd name="T110" fmla="*/ 2147483647 w 282"/>
                <a:gd name="T111" fmla="*/ 2147483647 h 327"/>
                <a:gd name="T112" fmla="*/ 2147483647 w 282"/>
                <a:gd name="T113" fmla="*/ 2147483647 h 327"/>
                <a:gd name="T114" fmla="*/ 2147483647 w 282"/>
                <a:gd name="T115" fmla="*/ 2147483647 h 3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"/>
                <a:gd name="T175" fmla="*/ 0 h 327"/>
                <a:gd name="T176" fmla="*/ 282 w 282"/>
                <a:gd name="T177" fmla="*/ 327 h 3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" h="327">
                  <a:moveTo>
                    <a:pt x="282" y="74"/>
                  </a:moveTo>
                  <a:lnTo>
                    <a:pt x="282" y="5"/>
                  </a:lnTo>
                  <a:lnTo>
                    <a:pt x="277" y="4"/>
                  </a:lnTo>
                  <a:lnTo>
                    <a:pt x="256" y="2"/>
                  </a:lnTo>
                  <a:lnTo>
                    <a:pt x="236" y="1"/>
                  </a:lnTo>
                  <a:lnTo>
                    <a:pt x="226" y="2"/>
                  </a:lnTo>
                  <a:lnTo>
                    <a:pt x="218" y="3"/>
                  </a:lnTo>
                  <a:lnTo>
                    <a:pt x="210" y="5"/>
                  </a:lnTo>
                  <a:lnTo>
                    <a:pt x="203" y="7"/>
                  </a:lnTo>
                  <a:lnTo>
                    <a:pt x="195" y="11"/>
                  </a:lnTo>
                  <a:lnTo>
                    <a:pt x="189" y="14"/>
                  </a:lnTo>
                  <a:lnTo>
                    <a:pt x="177" y="24"/>
                  </a:lnTo>
                  <a:lnTo>
                    <a:pt x="168" y="33"/>
                  </a:lnTo>
                  <a:lnTo>
                    <a:pt x="159" y="44"/>
                  </a:lnTo>
                  <a:lnTo>
                    <a:pt x="152" y="56"/>
                  </a:lnTo>
                  <a:lnTo>
                    <a:pt x="146" y="66"/>
                  </a:lnTo>
                  <a:lnTo>
                    <a:pt x="146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5" y="48"/>
                  </a:lnTo>
                  <a:lnTo>
                    <a:pt x="20" y="49"/>
                  </a:lnTo>
                  <a:lnTo>
                    <a:pt x="33" y="51"/>
                  </a:lnTo>
                  <a:lnTo>
                    <a:pt x="41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6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327"/>
                  </a:lnTo>
                  <a:lnTo>
                    <a:pt x="146" y="327"/>
                  </a:lnTo>
                  <a:lnTo>
                    <a:pt x="146" y="164"/>
                  </a:lnTo>
                  <a:lnTo>
                    <a:pt x="147" y="152"/>
                  </a:lnTo>
                  <a:lnTo>
                    <a:pt x="149" y="138"/>
                  </a:lnTo>
                  <a:lnTo>
                    <a:pt x="150" y="130"/>
                  </a:lnTo>
                  <a:lnTo>
                    <a:pt x="154" y="123"/>
                  </a:lnTo>
                  <a:lnTo>
                    <a:pt x="157" y="116"/>
                  </a:lnTo>
                  <a:lnTo>
                    <a:pt x="161" y="108"/>
                  </a:lnTo>
                  <a:lnTo>
                    <a:pt x="167" y="101"/>
                  </a:lnTo>
                  <a:lnTo>
                    <a:pt x="173" y="94"/>
                  </a:lnTo>
                  <a:lnTo>
                    <a:pt x="180" y="88"/>
                  </a:lnTo>
                  <a:lnTo>
                    <a:pt x="189" y="82"/>
                  </a:lnTo>
                  <a:lnTo>
                    <a:pt x="199" y="78"/>
                  </a:lnTo>
                  <a:lnTo>
                    <a:pt x="210" y="75"/>
                  </a:lnTo>
                  <a:lnTo>
                    <a:pt x="223" y="73"/>
                  </a:lnTo>
                  <a:lnTo>
                    <a:pt x="238" y="72"/>
                  </a:lnTo>
                  <a:lnTo>
                    <a:pt x="246" y="73"/>
                  </a:lnTo>
                  <a:lnTo>
                    <a:pt x="253" y="74"/>
                  </a:lnTo>
                  <a:lnTo>
                    <a:pt x="268" y="78"/>
                  </a:lnTo>
                  <a:lnTo>
                    <a:pt x="282" y="81"/>
                  </a:lnTo>
                  <a:lnTo>
                    <a:pt x="282" y="7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5" name="Freeform 33"/>
            <p:cNvSpPr>
              <a:spLocks noEditPoints="1"/>
            </p:cNvSpPr>
            <p:nvPr/>
          </p:nvSpPr>
          <p:spPr bwMode="gray">
            <a:xfrm>
              <a:off x="7378700" y="949204"/>
              <a:ext cx="114300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1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6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2" y="100"/>
                  </a:lnTo>
                  <a:lnTo>
                    <a:pt x="95" y="100"/>
                  </a:lnTo>
                  <a:lnTo>
                    <a:pt x="98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5" y="38"/>
                  </a:lnTo>
                  <a:lnTo>
                    <a:pt x="152" y="35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3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5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4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1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8" y="331"/>
                  </a:lnTo>
                  <a:lnTo>
                    <a:pt x="169" y="333"/>
                  </a:lnTo>
                  <a:lnTo>
                    <a:pt x="191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5"/>
                  </a:lnTo>
                  <a:lnTo>
                    <a:pt x="226" y="286"/>
                  </a:lnTo>
                  <a:lnTo>
                    <a:pt x="209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5"/>
                  </a:lnTo>
                  <a:lnTo>
                    <a:pt x="145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4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7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gray">
            <a:xfrm>
              <a:off x="7686675" y="893641"/>
              <a:ext cx="133350" cy="174625"/>
            </a:xfrm>
            <a:custGeom>
              <a:avLst/>
              <a:gdLst>
                <a:gd name="T0" fmla="*/ 2147483647 w 365"/>
                <a:gd name="T1" fmla="*/ 2147483647 h 475"/>
                <a:gd name="T2" fmla="*/ 2147483647 w 365"/>
                <a:gd name="T3" fmla="*/ 2147483647 h 475"/>
                <a:gd name="T4" fmla="*/ 2147483647 w 365"/>
                <a:gd name="T5" fmla="*/ 2147483647 h 475"/>
                <a:gd name="T6" fmla="*/ 2147483647 w 365"/>
                <a:gd name="T7" fmla="*/ 2147483647 h 475"/>
                <a:gd name="T8" fmla="*/ 2147483647 w 365"/>
                <a:gd name="T9" fmla="*/ 2147483647 h 475"/>
                <a:gd name="T10" fmla="*/ 2147483647 w 365"/>
                <a:gd name="T11" fmla="*/ 2147483647 h 475"/>
                <a:gd name="T12" fmla="*/ 2147483647 w 365"/>
                <a:gd name="T13" fmla="*/ 2147483647 h 475"/>
                <a:gd name="T14" fmla="*/ 2147483647 w 365"/>
                <a:gd name="T15" fmla="*/ 0 h 475"/>
                <a:gd name="T16" fmla="*/ 0 w 365"/>
                <a:gd name="T17" fmla="*/ 2147483647 h 475"/>
                <a:gd name="T18" fmla="*/ 2147483647 w 365"/>
                <a:gd name="T19" fmla="*/ 2147483647 h 475"/>
                <a:gd name="T20" fmla="*/ 2147483647 w 365"/>
                <a:gd name="T21" fmla="*/ 2147483647 h 475"/>
                <a:gd name="T22" fmla="*/ 2147483647 w 365"/>
                <a:gd name="T23" fmla="*/ 2147483647 h 475"/>
                <a:gd name="T24" fmla="*/ 2147483647 w 365"/>
                <a:gd name="T25" fmla="*/ 2147483647 h 475"/>
                <a:gd name="T26" fmla="*/ 2147483647 w 365"/>
                <a:gd name="T27" fmla="*/ 2147483647 h 475"/>
                <a:gd name="T28" fmla="*/ 2147483647 w 365"/>
                <a:gd name="T29" fmla="*/ 2147483647 h 475"/>
                <a:gd name="T30" fmla="*/ 2147483647 w 365"/>
                <a:gd name="T31" fmla="*/ 2147483647 h 475"/>
                <a:gd name="T32" fmla="*/ 2147483647 w 365"/>
                <a:gd name="T33" fmla="*/ 2147483647 h 475"/>
                <a:gd name="T34" fmla="*/ 2147483647 w 365"/>
                <a:gd name="T35" fmla="*/ 2147483647 h 475"/>
                <a:gd name="T36" fmla="*/ 2147483647 w 365"/>
                <a:gd name="T37" fmla="*/ 2147483647 h 475"/>
                <a:gd name="T38" fmla="*/ 2147483647 w 365"/>
                <a:gd name="T39" fmla="*/ 2147483647 h 475"/>
                <a:gd name="T40" fmla="*/ 2147483647 w 365"/>
                <a:gd name="T41" fmla="*/ 2147483647 h 475"/>
                <a:gd name="T42" fmla="*/ 2147483647 w 365"/>
                <a:gd name="T43" fmla="*/ 2147483647 h 475"/>
                <a:gd name="T44" fmla="*/ 2147483647 w 365"/>
                <a:gd name="T45" fmla="*/ 2147483647 h 475"/>
                <a:gd name="T46" fmla="*/ 2147483647 w 365"/>
                <a:gd name="T47" fmla="*/ 2147483647 h 475"/>
                <a:gd name="T48" fmla="*/ 2147483647 w 365"/>
                <a:gd name="T49" fmla="*/ 2147483647 h 475"/>
                <a:gd name="T50" fmla="*/ 2147483647 w 365"/>
                <a:gd name="T51" fmla="*/ 2147483647 h 475"/>
                <a:gd name="T52" fmla="*/ 2147483647 w 365"/>
                <a:gd name="T53" fmla="*/ 2147483647 h 475"/>
                <a:gd name="T54" fmla="*/ 2147483647 w 365"/>
                <a:gd name="T55" fmla="*/ 2147483647 h 475"/>
                <a:gd name="T56" fmla="*/ 2147483647 w 365"/>
                <a:gd name="T57" fmla="*/ 2147483647 h 475"/>
                <a:gd name="T58" fmla="*/ 2147483647 w 365"/>
                <a:gd name="T59" fmla="*/ 2147483647 h 475"/>
                <a:gd name="T60" fmla="*/ 2147483647 w 365"/>
                <a:gd name="T61" fmla="*/ 2147483647 h 475"/>
                <a:gd name="T62" fmla="*/ 2147483647 w 365"/>
                <a:gd name="T63" fmla="*/ 2147483647 h 475"/>
                <a:gd name="T64" fmla="*/ 2147483647 w 365"/>
                <a:gd name="T65" fmla="*/ 2147483647 h 475"/>
                <a:gd name="T66" fmla="*/ 2147483647 w 365"/>
                <a:gd name="T67" fmla="*/ 2147483647 h 475"/>
                <a:gd name="T68" fmla="*/ 2147483647 w 365"/>
                <a:gd name="T69" fmla="*/ 2147483647 h 475"/>
                <a:gd name="T70" fmla="*/ 2147483647 w 365"/>
                <a:gd name="T71" fmla="*/ 2147483647 h 475"/>
                <a:gd name="T72" fmla="*/ 2147483647 w 365"/>
                <a:gd name="T73" fmla="*/ 2147483647 h 475"/>
                <a:gd name="T74" fmla="*/ 2147483647 w 365"/>
                <a:gd name="T75" fmla="*/ 2147483647 h 475"/>
                <a:gd name="T76" fmla="*/ 2147483647 w 365"/>
                <a:gd name="T77" fmla="*/ 2147483647 h 475"/>
                <a:gd name="T78" fmla="*/ 2147483647 w 365"/>
                <a:gd name="T79" fmla="*/ 2147483647 h 475"/>
                <a:gd name="T80" fmla="*/ 2147483647 w 365"/>
                <a:gd name="T81" fmla="*/ 2147483647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5"/>
                <a:gd name="T124" fmla="*/ 0 h 475"/>
                <a:gd name="T125" fmla="*/ 365 w 365"/>
                <a:gd name="T126" fmla="*/ 475 h 4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5" h="475">
                  <a:moveTo>
                    <a:pt x="266" y="149"/>
                  </a:moveTo>
                  <a:lnTo>
                    <a:pt x="266" y="149"/>
                  </a:lnTo>
                  <a:lnTo>
                    <a:pt x="255" y="150"/>
                  </a:lnTo>
                  <a:lnTo>
                    <a:pt x="244" y="151"/>
                  </a:lnTo>
                  <a:lnTo>
                    <a:pt x="233" y="153"/>
                  </a:lnTo>
                  <a:lnTo>
                    <a:pt x="224" y="157"/>
                  </a:lnTo>
                  <a:lnTo>
                    <a:pt x="214" y="160"/>
                  </a:lnTo>
                  <a:lnTo>
                    <a:pt x="206" y="164"/>
                  </a:lnTo>
                  <a:lnTo>
                    <a:pt x="197" y="168"/>
                  </a:lnTo>
                  <a:lnTo>
                    <a:pt x="189" y="174"/>
                  </a:lnTo>
                  <a:lnTo>
                    <a:pt x="176" y="184"/>
                  </a:lnTo>
                  <a:lnTo>
                    <a:pt x="164" y="196"/>
                  </a:lnTo>
                  <a:lnTo>
                    <a:pt x="154" y="208"/>
                  </a:lnTo>
                  <a:lnTo>
                    <a:pt x="147" y="220"/>
                  </a:lnTo>
                  <a:lnTo>
                    <a:pt x="147" y="0"/>
                  </a:lnTo>
                  <a:lnTo>
                    <a:pt x="139" y="2"/>
                  </a:lnTo>
                  <a:lnTo>
                    <a:pt x="0" y="19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21" y="45"/>
                  </a:lnTo>
                  <a:lnTo>
                    <a:pt x="32" y="47"/>
                  </a:lnTo>
                  <a:lnTo>
                    <a:pt x="42" y="51"/>
                  </a:lnTo>
                  <a:lnTo>
                    <a:pt x="45" y="53"/>
                  </a:lnTo>
                  <a:lnTo>
                    <a:pt x="48" y="55"/>
                  </a:lnTo>
                  <a:lnTo>
                    <a:pt x="52" y="58"/>
                  </a:lnTo>
                  <a:lnTo>
                    <a:pt x="54" y="62"/>
                  </a:lnTo>
                  <a:lnTo>
                    <a:pt x="57" y="71"/>
                  </a:lnTo>
                  <a:lnTo>
                    <a:pt x="58" y="83"/>
                  </a:lnTo>
                  <a:lnTo>
                    <a:pt x="59" y="98"/>
                  </a:lnTo>
                  <a:lnTo>
                    <a:pt x="59" y="475"/>
                  </a:lnTo>
                  <a:lnTo>
                    <a:pt x="147" y="475"/>
                  </a:lnTo>
                  <a:lnTo>
                    <a:pt x="147" y="313"/>
                  </a:lnTo>
                  <a:lnTo>
                    <a:pt x="147" y="302"/>
                  </a:lnTo>
                  <a:lnTo>
                    <a:pt x="149" y="291"/>
                  </a:lnTo>
                  <a:lnTo>
                    <a:pt x="151" y="281"/>
                  </a:lnTo>
                  <a:lnTo>
                    <a:pt x="154" y="271"/>
                  </a:lnTo>
                  <a:lnTo>
                    <a:pt x="158" y="261"/>
                  </a:lnTo>
                  <a:lnTo>
                    <a:pt x="163" y="253"/>
                  </a:lnTo>
                  <a:lnTo>
                    <a:pt x="168" y="244"/>
                  </a:lnTo>
                  <a:lnTo>
                    <a:pt x="173" y="237"/>
                  </a:lnTo>
                  <a:lnTo>
                    <a:pt x="180" y="230"/>
                  </a:lnTo>
                  <a:lnTo>
                    <a:pt x="186" y="224"/>
                  </a:lnTo>
                  <a:lnTo>
                    <a:pt x="193" y="220"/>
                  </a:lnTo>
                  <a:lnTo>
                    <a:pt x="200" y="214"/>
                  </a:lnTo>
                  <a:lnTo>
                    <a:pt x="208" y="211"/>
                  </a:lnTo>
                  <a:lnTo>
                    <a:pt x="214" y="209"/>
                  </a:lnTo>
                  <a:lnTo>
                    <a:pt x="222" y="207"/>
                  </a:lnTo>
                  <a:lnTo>
                    <a:pt x="229" y="207"/>
                  </a:lnTo>
                  <a:lnTo>
                    <a:pt x="238" y="207"/>
                  </a:lnTo>
                  <a:lnTo>
                    <a:pt x="245" y="208"/>
                  </a:lnTo>
                  <a:lnTo>
                    <a:pt x="251" y="210"/>
                  </a:lnTo>
                  <a:lnTo>
                    <a:pt x="257" y="213"/>
                  </a:lnTo>
                  <a:lnTo>
                    <a:pt x="262" y="216"/>
                  </a:lnTo>
                  <a:lnTo>
                    <a:pt x="265" y="220"/>
                  </a:lnTo>
                  <a:lnTo>
                    <a:pt x="269" y="224"/>
                  </a:lnTo>
                  <a:lnTo>
                    <a:pt x="272" y="229"/>
                  </a:lnTo>
                  <a:lnTo>
                    <a:pt x="275" y="240"/>
                  </a:lnTo>
                  <a:lnTo>
                    <a:pt x="277" y="251"/>
                  </a:lnTo>
                  <a:lnTo>
                    <a:pt x="277" y="264"/>
                  </a:lnTo>
                  <a:lnTo>
                    <a:pt x="277" y="275"/>
                  </a:lnTo>
                  <a:lnTo>
                    <a:pt x="277" y="475"/>
                  </a:lnTo>
                  <a:lnTo>
                    <a:pt x="365" y="475"/>
                  </a:lnTo>
                  <a:lnTo>
                    <a:pt x="365" y="266"/>
                  </a:lnTo>
                  <a:lnTo>
                    <a:pt x="365" y="251"/>
                  </a:lnTo>
                  <a:lnTo>
                    <a:pt x="364" y="232"/>
                  </a:lnTo>
                  <a:lnTo>
                    <a:pt x="363" y="223"/>
                  </a:lnTo>
                  <a:lnTo>
                    <a:pt x="360" y="213"/>
                  </a:lnTo>
                  <a:lnTo>
                    <a:pt x="357" y="204"/>
                  </a:lnTo>
                  <a:lnTo>
                    <a:pt x="353" y="194"/>
                  </a:lnTo>
                  <a:lnTo>
                    <a:pt x="348" y="185"/>
                  </a:lnTo>
                  <a:lnTo>
                    <a:pt x="341" y="177"/>
                  </a:lnTo>
                  <a:lnTo>
                    <a:pt x="333" y="169"/>
                  </a:lnTo>
                  <a:lnTo>
                    <a:pt x="323" y="163"/>
                  </a:lnTo>
                  <a:lnTo>
                    <a:pt x="312" y="158"/>
                  </a:lnTo>
                  <a:lnTo>
                    <a:pt x="300" y="153"/>
                  </a:lnTo>
                  <a:lnTo>
                    <a:pt x="284" y="150"/>
                  </a:lnTo>
                  <a:lnTo>
                    <a:pt x="266" y="149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7" name="Freeform 38"/>
            <p:cNvSpPr>
              <a:spLocks noEditPoints="1"/>
            </p:cNvSpPr>
            <p:nvPr/>
          </p:nvSpPr>
          <p:spPr bwMode="gray">
            <a:xfrm>
              <a:off x="7850188" y="949204"/>
              <a:ext cx="114300" cy="120650"/>
            </a:xfrm>
            <a:custGeom>
              <a:avLst/>
              <a:gdLst>
                <a:gd name="T0" fmla="*/ 2147483647 w 310"/>
                <a:gd name="T1" fmla="*/ 2147483647 h 334"/>
                <a:gd name="T2" fmla="*/ 2147483647 w 310"/>
                <a:gd name="T3" fmla="*/ 2147483647 h 334"/>
                <a:gd name="T4" fmla="*/ 2147483647 w 310"/>
                <a:gd name="T5" fmla="*/ 2147483647 h 334"/>
                <a:gd name="T6" fmla="*/ 2147483647 w 310"/>
                <a:gd name="T7" fmla="*/ 2147483647 h 334"/>
                <a:gd name="T8" fmla="*/ 2147483647 w 310"/>
                <a:gd name="T9" fmla="*/ 2147483647 h 334"/>
                <a:gd name="T10" fmla="*/ 2147483647 w 310"/>
                <a:gd name="T11" fmla="*/ 2147483647 h 334"/>
                <a:gd name="T12" fmla="*/ 2147483647 w 310"/>
                <a:gd name="T13" fmla="*/ 2147483647 h 334"/>
                <a:gd name="T14" fmla="*/ 2147483647 w 310"/>
                <a:gd name="T15" fmla="*/ 2147483647 h 334"/>
                <a:gd name="T16" fmla="*/ 2147483647 w 310"/>
                <a:gd name="T17" fmla="*/ 2147483647 h 334"/>
                <a:gd name="T18" fmla="*/ 2147483647 w 310"/>
                <a:gd name="T19" fmla="*/ 2147483647 h 334"/>
                <a:gd name="T20" fmla="*/ 2147483647 w 310"/>
                <a:gd name="T21" fmla="*/ 2147483647 h 334"/>
                <a:gd name="T22" fmla="*/ 2147483647 w 310"/>
                <a:gd name="T23" fmla="*/ 2147483647 h 334"/>
                <a:gd name="T24" fmla="*/ 2147483647 w 310"/>
                <a:gd name="T25" fmla="*/ 2147483647 h 334"/>
                <a:gd name="T26" fmla="*/ 2147483647 w 310"/>
                <a:gd name="T27" fmla="*/ 2147483647 h 334"/>
                <a:gd name="T28" fmla="*/ 2147483647 w 310"/>
                <a:gd name="T29" fmla="*/ 2147483647 h 334"/>
                <a:gd name="T30" fmla="*/ 2147483647 w 310"/>
                <a:gd name="T31" fmla="*/ 2147483647 h 334"/>
                <a:gd name="T32" fmla="*/ 2147483647 w 310"/>
                <a:gd name="T33" fmla="*/ 2147483647 h 334"/>
                <a:gd name="T34" fmla="*/ 2147483647 w 310"/>
                <a:gd name="T35" fmla="*/ 2147483647 h 334"/>
                <a:gd name="T36" fmla="*/ 2147483647 w 310"/>
                <a:gd name="T37" fmla="*/ 2147483647 h 334"/>
                <a:gd name="T38" fmla="*/ 2147483647 w 310"/>
                <a:gd name="T39" fmla="*/ 2147483647 h 334"/>
                <a:gd name="T40" fmla="*/ 2147483647 w 310"/>
                <a:gd name="T41" fmla="*/ 2147483647 h 334"/>
                <a:gd name="T42" fmla="*/ 2147483647 w 310"/>
                <a:gd name="T43" fmla="*/ 2147483647 h 334"/>
                <a:gd name="T44" fmla="*/ 2147483647 w 310"/>
                <a:gd name="T45" fmla="*/ 2147483647 h 334"/>
                <a:gd name="T46" fmla="*/ 2147483647 w 310"/>
                <a:gd name="T47" fmla="*/ 0 h 334"/>
                <a:gd name="T48" fmla="*/ 2147483647 w 310"/>
                <a:gd name="T49" fmla="*/ 2147483647 h 334"/>
                <a:gd name="T50" fmla="*/ 2147483647 w 310"/>
                <a:gd name="T51" fmla="*/ 2147483647 h 334"/>
                <a:gd name="T52" fmla="*/ 2147483647 w 310"/>
                <a:gd name="T53" fmla="*/ 2147483647 h 334"/>
                <a:gd name="T54" fmla="*/ 2147483647 w 310"/>
                <a:gd name="T55" fmla="*/ 2147483647 h 334"/>
                <a:gd name="T56" fmla="*/ 2147483647 w 310"/>
                <a:gd name="T57" fmla="*/ 2147483647 h 334"/>
                <a:gd name="T58" fmla="*/ 2147483647 w 310"/>
                <a:gd name="T59" fmla="*/ 2147483647 h 334"/>
                <a:gd name="T60" fmla="*/ 2147483647 w 310"/>
                <a:gd name="T61" fmla="*/ 2147483647 h 334"/>
                <a:gd name="T62" fmla="*/ 0 w 310"/>
                <a:gd name="T63" fmla="*/ 2147483647 h 334"/>
                <a:gd name="T64" fmla="*/ 2147483647 w 310"/>
                <a:gd name="T65" fmla="*/ 2147483647 h 334"/>
                <a:gd name="T66" fmla="*/ 2147483647 w 310"/>
                <a:gd name="T67" fmla="*/ 2147483647 h 334"/>
                <a:gd name="T68" fmla="*/ 2147483647 w 310"/>
                <a:gd name="T69" fmla="*/ 2147483647 h 334"/>
                <a:gd name="T70" fmla="*/ 2147483647 w 310"/>
                <a:gd name="T71" fmla="*/ 2147483647 h 334"/>
                <a:gd name="T72" fmla="*/ 2147483647 w 310"/>
                <a:gd name="T73" fmla="*/ 2147483647 h 334"/>
                <a:gd name="T74" fmla="*/ 2147483647 w 310"/>
                <a:gd name="T75" fmla="*/ 2147483647 h 334"/>
                <a:gd name="T76" fmla="*/ 2147483647 w 310"/>
                <a:gd name="T77" fmla="*/ 2147483647 h 334"/>
                <a:gd name="T78" fmla="*/ 2147483647 w 310"/>
                <a:gd name="T79" fmla="*/ 2147483647 h 334"/>
                <a:gd name="T80" fmla="*/ 2147483647 w 310"/>
                <a:gd name="T81" fmla="*/ 2147483647 h 334"/>
                <a:gd name="T82" fmla="*/ 2147483647 w 310"/>
                <a:gd name="T83" fmla="*/ 2147483647 h 334"/>
                <a:gd name="T84" fmla="*/ 2147483647 w 310"/>
                <a:gd name="T85" fmla="*/ 2147483647 h 334"/>
                <a:gd name="T86" fmla="*/ 2147483647 w 310"/>
                <a:gd name="T87" fmla="*/ 2147483647 h 334"/>
                <a:gd name="T88" fmla="*/ 2147483647 w 310"/>
                <a:gd name="T89" fmla="*/ 2147483647 h 334"/>
                <a:gd name="T90" fmla="*/ 2147483647 w 310"/>
                <a:gd name="T91" fmla="*/ 2147483647 h 334"/>
                <a:gd name="T92" fmla="*/ 2147483647 w 310"/>
                <a:gd name="T93" fmla="*/ 2147483647 h 334"/>
                <a:gd name="T94" fmla="*/ 2147483647 w 310"/>
                <a:gd name="T95" fmla="*/ 2147483647 h 334"/>
                <a:gd name="T96" fmla="*/ 2147483647 w 310"/>
                <a:gd name="T97" fmla="*/ 2147483647 h 334"/>
                <a:gd name="T98" fmla="*/ 2147483647 w 310"/>
                <a:gd name="T99" fmla="*/ 2147483647 h 334"/>
                <a:gd name="T100" fmla="*/ 2147483647 w 310"/>
                <a:gd name="T101" fmla="*/ 2147483647 h 334"/>
                <a:gd name="T102" fmla="*/ 2147483647 w 310"/>
                <a:gd name="T103" fmla="*/ 2147483647 h 334"/>
                <a:gd name="T104" fmla="*/ 2147483647 w 310"/>
                <a:gd name="T105" fmla="*/ 2147483647 h 334"/>
                <a:gd name="T106" fmla="*/ 2147483647 w 310"/>
                <a:gd name="T107" fmla="*/ 2147483647 h 334"/>
                <a:gd name="T108" fmla="*/ 2147483647 w 310"/>
                <a:gd name="T109" fmla="*/ 2147483647 h 334"/>
                <a:gd name="T110" fmla="*/ 2147483647 w 310"/>
                <a:gd name="T111" fmla="*/ 2147483647 h 334"/>
                <a:gd name="T112" fmla="*/ 2147483647 w 310"/>
                <a:gd name="T113" fmla="*/ 2147483647 h 334"/>
                <a:gd name="T114" fmla="*/ 2147483647 w 310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0"/>
                <a:gd name="T175" fmla="*/ 0 h 334"/>
                <a:gd name="T176" fmla="*/ 310 w 310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0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5" y="51"/>
                  </a:lnTo>
                  <a:lnTo>
                    <a:pt x="209" y="56"/>
                  </a:lnTo>
                  <a:lnTo>
                    <a:pt x="215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1" y="100"/>
                  </a:lnTo>
                  <a:lnTo>
                    <a:pt x="96" y="100"/>
                  </a:lnTo>
                  <a:lnTo>
                    <a:pt x="97" y="91"/>
                  </a:lnTo>
                  <a:lnTo>
                    <a:pt x="101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6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3" y="35"/>
                  </a:lnTo>
                  <a:lnTo>
                    <a:pt x="162" y="35"/>
                  </a:lnTo>
                  <a:close/>
                  <a:moveTo>
                    <a:pt x="310" y="133"/>
                  </a:moveTo>
                  <a:lnTo>
                    <a:pt x="310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0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7" y="104"/>
                  </a:lnTo>
                  <a:lnTo>
                    <a:pt x="3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0" y="247"/>
                  </a:lnTo>
                  <a:lnTo>
                    <a:pt x="29" y="261"/>
                  </a:lnTo>
                  <a:lnTo>
                    <a:pt x="40" y="275"/>
                  </a:lnTo>
                  <a:lnTo>
                    <a:pt x="51" y="287"/>
                  </a:lnTo>
                  <a:lnTo>
                    <a:pt x="64" y="297"/>
                  </a:lnTo>
                  <a:lnTo>
                    <a:pt x="78" y="307"/>
                  </a:lnTo>
                  <a:lnTo>
                    <a:pt x="94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9" y="331"/>
                  </a:lnTo>
                  <a:lnTo>
                    <a:pt x="169" y="333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4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7" y="285"/>
                  </a:lnTo>
                  <a:lnTo>
                    <a:pt x="226" y="286"/>
                  </a:lnTo>
                  <a:lnTo>
                    <a:pt x="210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7" y="273"/>
                  </a:lnTo>
                  <a:lnTo>
                    <a:pt x="155" y="265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20" y="228"/>
                  </a:lnTo>
                  <a:lnTo>
                    <a:pt x="113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10" y="139"/>
                  </a:lnTo>
                  <a:lnTo>
                    <a:pt x="310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gray">
            <a:xfrm>
              <a:off x="75834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59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79" y="426"/>
                  </a:lnTo>
                  <a:lnTo>
                    <a:pt x="191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5" y="420"/>
                  </a:lnTo>
                  <a:lnTo>
                    <a:pt x="235" y="381"/>
                  </a:lnTo>
                  <a:lnTo>
                    <a:pt x="228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gray">
            <a:xfrm>
              <a:off x="8045450" y="901579"/>
              <a:ext cx="192088" cy="166687"/>
            </a:xfrm>
            <a:custGeom>
              <a:avLst/>
              <a:gdLst>
                <a:gd name="T0" fmla="*/ 2147483647 w 525"/>
                <a:gd name="T1" fmla="*/ 0 h 455"/>
                <a:gd name="T2" fmla="*/ 2147483647 w 525"/>
                <a:gd name="T3" fmla="*/ 0 h 455"/>
                <a:gd name="T4" fmla="*/ 2147483647 w 525"/>
                <a:gd name="T5" fmla="*/ 0 h 455"/>
                <a:gd name="T6" fmla="*/ 2147483647 w 525"/>
                <a:gd name="T7" fmla="*/ 2147483647 h 455"/>
                <a:gd name="T8" fmla="*/ 2147483647 w 525"/>
                <a:gd name="T9" fmla="*/ 2147483647 h 455"/>
                <a:gd name="T10" fmla="*/ 2147483647 w 525"/>
                <a:gd name="T11" fmla="*/ 0 h 455"/>
                <a:gd name="T12" fmla="*/ 0 w 525"/>
                <a:gd name="T13" fmla="*/ 0 h 455"/>
                <a:gd name="T14" fmla="*/ 0 w 525"/>
                <a:gd name="T15" fmla="*/ 2147483647 h 455"/>
                <a:gd name="T16" fmla="*/ 2147483647 w 525"/>
                <a:gd name="T17" fmla="*/ 2147483647 h 455"/>
                <a:gd name="T18" fmla="*/ 2147483647 w 525"/>
                <a:gd name="T19" fmla="*/ 2147483647 h 455"/>
                <a:gd name="T20" fmla="*/ 2147483647 w 525"/>
                <a:gd name="T21" fmla="*/ 2147483647 h 455"/>
                <a:gd name="T22" fmla="*/ 2147483647 w 525"/>
                <a:gd name="T23" fmla="*/ 2147483647 h 455"/>
                <a:gd name="T24" fmla="*/ 2147483647 w 525"/>
                <a:gd name="T25" fmla="*/ 2147483647 h 455"/>
                <a:gd name="T26" fmla="*/ 2147483647 w 525"/>
                <a:gd name="T27" fmla="*/ 2147483647 h 455"/>
                <a:gd name="T28" fmla="*/ 2147483647 w 525"/>
                <a:gd name="T29" fmla="*/ 2147483647 h 455"/>
                <a:gd name="T30" fmla="*/ 2147483647 w 525"/>
                <a:gd name="T31" fmla="*/ 2147483647 h 455"/>
                <a:gd name="T32" fmla="*/ 2147483647 w 525"/>
                <a:gd name="T33" fmla="*/ 2147483647 h 455"/>
                <a:gd name="T34" fmla="*/ 2147483647 w 525"/>
                <a:gd name="T35" fmla="*/ 2147483647 h 455"/>
                <a:gd name="T36" fmla="*/ 2147483647 w 525"/>
                <a:gd name="T37" fmla="*/ 2147483647 h 455"/>
                <a:gd name="T38" fmla="*/ 2147483647 w 525"/>
                <a:gd name="T39" fmla="*/ 2147483647 h 455"/>
                <a:gd name="T40" fmla="*/ 2147483647 w 525"/>
                <a:gd name="T41" fmla="*/ 2147483647 h 455"/>
                <a:gd name="T42" fmla="*/ 2147483647 w 525"/>
                <a:gd name="T43" fmla="*/ 2147483647 h 455"/>
                <a:gd name="T44" fmla="*/ 2147483647 w 525"/>
                <a:gd name="T45" fmla="*/ 2147483647 h 455"/>
                <a:gd name="T46" fmla="*/ 2147483647 w 525"/>
                <a:gd name="T47" fmla="*/ 2147483647 h 455"/>
                <a:gd name="T48" fmla="*/ 2147483647 w 525"/>
                <a:gd name="T49" fmla="*/ 2147483647 h 455"/>
                <a:gd name="T50" fmla="*/ 2147483647 w 525"/>
                <a:gd name="T51" fmla="*/ 2147483647 h 455"/>
                <a:gd name="T52" fmla="*/ 2147483647 w 525"/>
                <a:gd name="T53" fmla="*/ 2147483647 h 455"/>
                <a:gd name="T54" fmla="*/ 2147483647 w 525"/>
                <a:gd name="T55" fmla="*/ 0 h 455"/>
                <a:gd name="T56" fmla="*/ 2147483647 w 525"/>
                <a:gd name="T57" fmla="*/ 0 h 4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5"/>
                <a:gd name="T88" fmla="*/ 0 h 455"/>
                <a:gd name="T89" fmla="*/ 525 w 525"/>
                <a:gd name="T90" fmla="*/ 455 h 4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5" h="455">
                  <a:moveTo>
                    <a:pt x="519" y="0"/>
                  </a:moveTo>
                  <a:lnTo>
                    <a:pt x="431" y="0"/>
                  </a:lnTo>
                  <a:lnTo>
                    <a:pt x="431" y="346"/>
                  </a:lnTo>
                  <a:lnTo>
                    <a:pt x="20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49" y="35"/>
                  </a:lnTo>
                  <a:lnTo>
                    <a:pt x="59" y="38"/>
                  </a:lnTo>
                  <a:lnTo>
                    <a:pt x="63" y="40"/>
                  </a:lnTo>
                  <a:lnTo>
                    <a:pt x="67" y="44"/>
                  </a:lnTo>
                  <a:lnTo>
                    <a:pt x="69" y="47"/>
                  </a:lnTo>
                  <a:lnTo>
                    <a:pt x="71" y="50"/>
                  </a:lnTo>
                  <a:lnTo>
                    <a:pt x="74" y="60"/>
                  </a:lnTo>
                  <a:lnTo>
                    <a:pt x="75" y="72"/>
                  </a:lnTo>
                  <a:lnTo>
                    <a:pt x="75" y="90"/>
                  </a:lnTo>
                  <a:lnTo>
                    <a:pt x="75" y="455"/>
                  </a:lnTo>
                  <a:lnTo>
                    <a:pt x="169" y="455"/>
                  </a:lnTo>
                  <a:lnTo>
                    <a:pt x="169" y="93"/>
                  </a:lnTo>
                  <a:lnTo>
                    <a:pt x="408" y="455"/>
                  </a:lnTo>
                  <a:lnTo>
                    <a:pt x="525" y="455"/>
                  </a:lnTo>
                  <a:lnTo>
                    <a:pt x="525" y="0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0" name="Freeform 45"/>
            <p:cNvSpPr>
              <a:spLocks noEditPoints="1"/>
            </p:cNvSpPr>
            <p:nvPr/>
          </p:nvSpPr>
          <p:spPr bwMode="gray">
            <a:xfrm>
              <a:off x="8267700" y="949204"/>
              <a:ext cx="112713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8"/>
                  </a:lnTo>
                  <a:lnTo>
                    <a:pt x="204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9"/>
                  </a:lnTo>
                  <a:lnTo>
                    <a:pt x="221" y="101"/>
                  </a:lnTo>
                  <a:lnTo>
                    <a:pt x="95" y="101"/>
                  </a:lnTo>
                  <a:lnTo>
                    <a:pt x="97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50"/>
                  </a:lnTo>
                  <a:lnTo>
                    <a:pt x="124" y="46"/>
                  </a:lnTo>
                  <a:lnTo>
                    <a:pt x="131" y="43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2" y="36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4"/>
                  </a:lnTo>
                  <a:lnTo>
                    <a:pt x="228" y="9"/>
                  </a:lnTo>
                  <a:lnTo>
                    <a:pt x="213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4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3" y="11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2"/>
                  </a:lnTo>
                  <a:lnTo>
                    <a:pt x="16" y="75"/>
                  </a:lnTo>
                  <a:lnTo>
                    <a:pt x="11" y="89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8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0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8" y="327"/>
                  </a:lnTo>
                  <a:lnTo>
                    <a:pt x="148" y="331"/>
                  </a:lnTo>
                  <a:lnTo>
                    <a:pt x="169" y="334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1" y="321"/>
                  </a:lnTo>
                  <a:lnTo>
                    <a:pt x="297" y="317"/>
                  </a:lnTo>
                  <a:lnTo>
                    <a:pt x="303" y="314"/>
                  </a:lnTo>
                  <a:lnTo>
                    <a:pt x="303" y="273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6"/>
                  </a:lnTo>
                  <a:lnTo>
                    <a:pt x="226" y="286"/>
                  </a:lnTo>
                  <a:lnTo>
                    <a:pt x="209" y="286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6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2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9"/>
                  </a:lnTo>
                  <a:lnTo>
                    <a:pt x="97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1" name="Freeform 48"/>
            <p:cNvSpPr>
              <a:spLocks/>
            </p:cNvSpPr>
            <p:nvPr/>
          </p:nvSpPr>
          <p:spPr bwMode="gray">
            <a:xfrm>
              <a:off x="85359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60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80" y="426"/>
                  </a:lnTo>
                  <a:lnTo>
                    <a:pt x="192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6" y="420"/>
                  </a:lnTo>
                  <a:lnTo>
                    <a:pt x="236" y="381"/>
                  </a:lnTo>
                  <a:lnTo>
                    <a:pt x="229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2" name="Freeform 50"/>
            <p:cNvSpPr>
              <a:spLocks/>
            </p:cNvSpPr>
            <p:nvPr/>
          </p:nvSpPr>
          <p:spPr bwMode="gray">
            <a:xfrm>
              <a:off x="8383588" y="950791"/>
              <a:ext cx="141287" cy="117475"/>
            </a:xfrm>
            <a:custGeom>
              <a:avLst/>
              <a:gdLst>
                <a:gd name="T0" fmla="*/ 2147483647 w 387"/>
                <a:gd name="T1" fmla="*/ 2147483647 h 319"/>
                <a:gd name="T2" fmla="*/ 2147483647 w 387"/>
                <a:gd name="T3" fmla="*/ 0 h 319"/>
                <a:gd name="T4" fmla="*/ 2147483647 w 387"/>
                <a:gd name="T5" fmla="*/ 0 h 319"/>
                <a:gd name="T6" fmla="*/ 2147483647 w 387"/>
                <a:gd name="T7" fmla="*/ 2147483647 h 319"/>
                <a:gd name="T8" fmla="*/ 2147483647 w 387"/>
                <a:gd name="T9" fmla="*/ 0 h 319"/>
                <a:gd name="T10" fmla="*/ 0 w 387"/>
                <a:gd name="T11" fmla="*/ 0 h 319"/>
                <a:gd name="T12" fmla="*/ 0 w 387"/>
                <a:gd name="T13" fmla="*/ 2147483647 h 319"/>
                <a:gd name="T14" fmla="*/ 2147483647 w 387"/>
                <a:gd name="T15" fmla="*/ 2147483647 h 319"/>
                <a:gd name="T16" fmla="*/ 2147483647 w 387"/>
                <a:gd name="T17" fmla="*/ 2147483647 h 319"/>
                <a:gd name="T18" fmla="*/ 2147483647 w 387"/>
                <a:gd name="T19" fmla="*/ 2147483647 h 319"/>
                <a:gd name="T20" fmla="*/ 2147483647 w 387"/>
                <a:gd name="T21" fmla="*/ 2147483647 h 319"/>
                <a:gd name="T22" fmla="*/ 2147483647 w 387"/>
                <a:gd name="T23" fmla="*/ 2147483647 h 319"/>
                <a:gd name="T24" fmla="*/ 2147483647 w 387"/>
                <a:gd name="T25" fmla="*/ 2147483647 h 319"/>
                <a:gd name="T26" fmla="*/ 2147483647 w 387"/>
                <a:gd name="T27" fmla="*/ 2147483647 h 319"/>
                <a:gd name="T28" fmla="*/ 2147483647 w 387"/>
                <a:gd name="T29" fmla="*/ 2147483647 h 319"/>
                <a:gd name="T30" fmla="*/ 2147483647 w 387"/>
                <a:gd name="T31" fmla="*/ 2147483647 h 319"/>
                <a:gd name="T32" fmla="*/ 2147483647 w 387"/>
                <a:gd name="T33" fmla="*/ 2147483647 h 319"/>
                <a:gd name="T34" fmla="*/ 2147483647 w 387"/>
                <a:gd name="T35" fmla="*/ 2147483647 h 319"/>
                <a:gd name="T36" fmla="*/ 2147483647 w 387"/>
                <a:gd name="T37" fmla="*/ 2147483647 h 319"/>
                <a:gd name="T38" fmla="*/ 2147483647 w 387"/>
                <a:gd name="T39" fmla="*/ 2147483647 h 319"/>
                <a:gd name="T40" fmla="*/ 2147483647 w 387"/>
                <a:gd name="T41" fmla="*/ 2147483647 h 319"/>
                <a:gd name="T42" fmla="*/ 2147483647 w 387"/>
                <a:gd name="T43" fmla="*/ 2147483647 h 319"/>
                <a:gd name="T44" fmla="*/ 2147483647 w 387"/>
                <a:gd name="T45" fmla="*/ 2147483647 h 319"/>
                <a:gd name="T46" fmla="*/ 2147483647 w 387"/>
                <a:gd name="T47" fmla="*/ 2147483647 h 319"/>
                <a:gd name="T48" fmla="*/ 2147483647 w 387"/>
                <a:gd name="T49" fmla="*/ 2147483647 h 3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7"/>
                <a:gd name="T76" fmla="*/ 0 h 319"/>
                <a:gd name="T77" fmla="*/ 387 w 387"/>
                <a:gd name="T78" fmla="*/ 319 h 3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7" h="319">
                  <a:moveTo>
                    <a:pt x="297" y="104"/>
                  </a:moveTo>
                  <a:lnTo>
                    <a:pt x="387" y="0"/>
                  </a:lnTo>
                  <a:lnTo>
                    <a:pt x="295" y="0"/>
                  </a:lnTo>
                  <a:lnTo>
                    <a:pt x="209" y="98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21" y="27"/>
                  </a:lnTo>
                  <a:lnTo>
                    <a:pt x="34" y="30"/>
                  </a:lnTo>
                  <a:lnTo>
                    <a:pt x="45" y="33"/>
                  </a:lnTo>
                  <a:lnTo>
                    <a:pt x="54" y="37"/>
                  </a:lnTo>
                  <a:lnTo>
                    <a:pt x="63" y="43"/>
                  </a:lnTo>
                  <a:lnTo>
                    <a:pt x="70" y="51"/>
                  </a:lnTo>
                  <a:lnTo>
                    <a:pt x="80" y="62"/>
                  </a:lnTo>
                  <a:lnTo>
                    <a:pt x="89" y="73"/>
                  </a:lnTo>
                  <a:lnTo>
                    <a:pt x="144" y="147"/>
                  </a:lnTo>
                  <a:lnTo>
                    <a:pt x="54" y="251"/>
                  </a:lnTo>
                  <a:lnTo>
                    <a:pt x="147" y="251"/>
                  </a:lnTo>
                  <a:lnTo>
                    <a:pt x="188" y="204"/>
                  </a:lnTo>
                  <a:lnTo>
                    <a:pt x="273" y="319"/>
                  </a:lnTo>
                  <a:lnTo>
                    <a:pt x="377" y="319"/>
                  </a:lnTo>
                  <a:lnTo>
                    <a:pt x="213" y="104"/>
                  </a:lnTo>
                  <a:lnTo>
                    <a:pt x="297" y="10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gray">
            <a:xfrm>
              <a:off x="8521700" y="868241"/>
              <a:ext cx="76200" cy="47625"/>
            </a:xfrm>
            <a:custGeom>
              <a:avLst/>
              <a:gdLst>
                <a:gd name="T0" fmla="*/ 2147483647 w 205"/>
                <a:gd name="T1" fmla="*/ 2147483647 h 129"/>
                <a:gd name="T2" fmla="*/ 0 w 205"/>
                <a:gd name="T3" fmla="*/ 2147483647 h 129"/>
                <a:gd name="T4" fmla="*/ 2147483647 w 205"/>
                <a:gd name="T5" fmla="*/ 0 h 129"/>
                <a:gd name="T6" fmla="*/ 2147483647 w 205"/>
                <a:gd name="T7" fmla="*/ 0 h 129"/>
                <a:gd name="T8" fmla="*/ 2147483647 w 205"/>
                <a:gd name="T9" fmla="*/ 2147483647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129"/>
                <a:gd name="T17" fmla="*/ 205 w 205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129">
                  <a:moveTo>
                    <a:pt x="93" y="129"/>
                  </a:moveTo>
                  <a:lnTo>
                    <a:pt x="0" y="129"/>
                  </a:lnTo>
                  <a:lnTo>
                    <a:pt x="112" y="0"/>
                  </a:lnTo>
                  <a:lnTo>
                    <a:pt x="205" y="0"/>
                  </a:lnTo>
                  <a:lnTo>
                    <a:pt x="93" y="129"/>
                  </a:lnTo>
                  <a:close/>
                </a:path>
              </a:pathLst>
            </a:custGeom>
            <a:solidFill>
              <a:srgbClr val="FD001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</p:grp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266357" y="5701914"/>
            <a:ext cx="3784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kumimoji="1" lang="en-US" altLang="ja-JP" sz="1000" kern="1200" dirty="0">
                <a:solidFill>
                  <a:srgbClr val="FF0000"/>
                </a:solidFill>
                <a:latin typeface="Arial" charset="0"/>
                <a:ea typeface="ＭＳ ゴシック" pitchFamily="49" charset="-128"/>
                <a:cs typeface="+mn-cs"/>
              </a:rPr>
              <a:t>Note:</a:t>
            </a:r>
          </a:p>
          <a:p>
            <a:pPr algn="l" eaLnBrk="0" hangingPunct="0">
              <a:defRPr/>
            </a:pPr>
            <a:r>
              <a:rPr kumimoji="1" lang="en-US" altLang="ja-JP" sz="1000" kern="1200" dirty="0">
                <a:solidFill>
                  <a:srgbClr val="FF0000"/>
                </a:solidFill>
                <a:latin typeface="Arial" charset="0"/>
                <a:ea typeface="ＭＳ ゴシック" pitchFamily="49" charset="-128"/>
                <a:cs typeface="+mn-cs"/>
              </a:rPr>
              <a:t>Red frame is the content’s area. Please layout within this frame.</a:t>
            </a:r>
          </a:p>
          <a:p>
            <a:pPr algn="l" eaLnBrk="0" hangingPunct="0">
              <a:defRPr/>
            </a:pPr>
            <a:r>
              <a:rPr kumimoji="1" lang="en-US" altLang="ja-JP" sz="1000" kern="1200" dirty="0">
                <a:solidFill>
                  <a:srgbClr val="FF0000"/>
                </a:solidFill>
                <a:latin typeface="Arial" charset="0"/>
                <a:ea typeface="ＭＳ ゴシック" pitchFamily="49" charset="-128"/>
                <a:cs typeface="+mn-cs"/>
              </a:rPr>
              <a:t>After you finish editing, please delete it.</a:t>
            </a: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570" y="6507557"/>
            <a:ext cx="1821806" cy="259200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43" y="6021607"/>
            <a:ext cx="1509016" cy="2933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21142" y="187433"/>
            <a:ext cx="2234907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en-US" altLang="ja-JP">
                <a:latin typeface="+mj-lt"/>
                <a:ea typeface="ＭＳ Ｐゴシック" pitchFamily="50" charset="-128"/>
                <a:cs typeface="Arial" charset="0"/>
              </a:rPr>
              <a:t>Contents Title</a:t>
            </a:r>
            <a:endParaRPr lang="ja-JP" altLang="en-US" dirty="0"/>
          </a:p>
        </p:txBody>
      </p:sp>
      <p:sp>
        <p:nvSpPr>
          <p:cNvPr id="34" name="スライド番号プレースホルダ 2"/>
          <p:cNvSpPr>
            <a:spLocks noGrp="1"/>
          </p:cNvSpPr>
          <p:nvPr>
            <p:ph type="sldNum" sz="quarter" idx="10"/>
          </p:nvPr>
        </p:nvSpPr>
        <p:spPr>
          <a:xfrm>
            <a:off x="8604250" y="6545263"/>
            <a:ext cx="488950" cy="3048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01EE0AF-9E8B-44E5-ABA7-D57A883E94B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60" name="グループ化 59"/>
          <p:cNvGrpSpPr/>
          <p:nvPr/>
        </p:nvGrpSpPr>
        <p:grpSpPr>
          <a:xfrm>
            <a:off x="-4" y="739775"/>
            <a:ext cx="9144005" cy="74485"/>
            <a:chOff x="-4" y="739775"/>
            <a:chExt cx="9144005" cy="74485"/>
          </a:xfrm>
        </p:grpSpPr>
        <p:sp>
          <p:nvSpPr>
            <p:cNvPr id="61" name="正方形/長方形 11"/>
            <p:cNvSpPr>
              <a:spLocks noChangeArrowheads="1"/>
            </p:cNvSpPr>
            <p:nvPr/>
          </p:nvSpPr>
          <p:spPr bwMode="auto">
            <a:xfrm>
              <a:off x="1" y="739775"/>
              <a:ext cx="9144000" cy="74485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62" name="グループ化 62"/>
            <p:cNvGrpSpPr/>
            <p:nvPr userDrawn="1"/>
          </p:nvGrpSpPr>
          <p:grpSpPr>
            <a:xfrm>
              <a:off x="-4" y="739775"/>
              <a:ext cx="1481336" cy="74485"/>
              <a:chOff x="312738" y="2747963"/>
              <a:chExt cx="1970087" cy="109537"/>
            </a:xfrm>
          </p:grpSpPr>
          <p:sp>
            <p:nvSpPr>
              <p:cNvPr id="63" name="正方形/長方形 62"/>
              <p:cNvSpPr/>
              <p:nvPr/>
            </p:nvSpPr>
            <p:spPr bwMode="auto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D001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正方形/長方形 63"/>
              <p:cNvSpPr/>
              <p:nvPr/>
            </p:nvSpPr>
            <p:spPr bwMode="auto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3" name="グループ化 12"/>
          <p:cNvGrpSpPr/>
          <p:nvPr/>
        </p:nvGrpSpPr>
        <p:grpSpPr bwMode="gray">
          <a:xfrm>
            <a:off x="7625254" y="202284"/>
            <a:ext cx="1344915" cy="386569"/>
            <a:chOff x="6642100" y="547566"/>
            <a:chExt cx="1982788" cy="569913"/>
          </a:xfrm>
        </p:grpSpPr>
        <p:sp>
          <p:nvSpPr>
            <p:cNvPr id="14" name="Freeform 5"/>
            <p:cNvSpPr>
              <a:spLocks/>
            </p:cNvSpPr>
            <p:nvPr/>
          </p:nvSpPr>
          <p:spPr bwMode="gray">
            <a:xfrm>
              <a:off x="8099425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2147483647 w 781"/>
                <a:gd name="T47" fmla="*/ 2147483647 h 734"/>
                <a:gd name="T48" fmla="*/ 2147483647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4" y="0"/>
                  </a:moveTo>
                  <a:lnTo>
                    <a:pt x="194" y="0"/>
                  </a:lnTo>
                  <a:lnTo>
                    <a:pt x="194" y="293"/>
                  </a:lnTo>
                  <a:lnTo>
                    <a:pt x="586" y="293"/>
                  </a:lnTo>
                  <a:lnTo>
                    <a:pt x="586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6" y="734"/>
                  </a:lnTo>
                  <a:lnTo>
                    <a:pt x="586" y="411"/>
                  </a:lnTo>
                  <a:lnTo>
                    <a:pt x="526" y="411"/>
                  </a:lnTo>
                  <a:lnTo>
                    <a:pt x="390" y="411"/>
                  </a:lnTo>
                  <a:lnTo>
                    <a:pt x="194" y="411"/>
                  </a:lnTo>
                  <a:lnTo>
                    <a:pt x="194" y="734"/>
                  </a:lnTo>
                  <a:lnTo>
                    <a:pt x="0" y="734"/>
                  </a:lnTo>
                  <a:lnTo>
                    <a:pt x="1" y="367"/>
                  </a:lnTo>
                  <a:lnTo>
                    <a:pt x="1" y="115"/>
                  </a:lnTo>
                  <a:lnTo>
                    <a:pt x="0" y="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gray">
            <a:xfrm>
              <a:off x="7207250" y="555504"/>
              <a:ext cx="288925" cy="268287"/>
            </a:xfrm>
            <a:custGeom>
              <a:avLst/>
              <a:gdLst>
                <a:gd name="T0" fmla="*/ 2147483647 w 788"/>
                <a:gd name="T1" fmla="*/ 0 h 734"/>
                <a:gd name="T2" fmla="*/ 2147483647 w 788"/>
                <a:gd name="T3" fmla="*/ 0 h 734"/>
                <a:gd name="T4" fmla="*/ 2147483647 w 788"/>
                <a:gd name="T5" fmla="*/ 2147483647 h 734"/>
                <a:gd name="T6" fmla="*/ 2147483647 w 788"/>
                <a:gd name="T7" fmla="*/ 2147483647 h 734"/>
                <a:gd name="T8" fmla="*/ 2147483647 w 788"/>
                <a:gd name="T9" fmla="*/ 2147483647 h 734"/>
                <a:gd name="T10" fmla="*/ 2147483647 w 788"/>
                <a:gd name="T11" fmla="*/ 2147483647 h 734"/>
                <a:gd name="T12" fmla="*/ 2147483647 w 788"/>
                <a:gd name="T13" fmla="*/ 2147483647 h 734"/>
                <a:gd name="T14" fmla="*/ 0 w 788"/>
                <a:gd name="T15" fmla="*/ 2147483647 h 734"/>
                <a:gd name="T16" fmla="*/ 0 w 788"/>
                <a:gd name="T17" fmla="*/ 2147483647 h 734"/>
                <a:gd name="T18" fmla="*/ 0 w 788"/>
                <a:gd name="T19" fmla="*/ 0 h 734"/>
                <a:gd name="T20" fmla="*/ 0 w 788"/>
                <a:gd name="T21" fmla="*/ 0 h 734"/>
                <a:gd name="T22" fmla="*/ 2147483647 w 788"/>
                <a:gd name="T23" fmla="*/ 0 h 7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8"/>
                <a:gd name="T37" fmla="*/ 0 h 734"/>
                <a:gd name="T38" fmla="*/ 788 w 788"/>
                <a:gd name="T39" fmla="*/ 734 h 7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8" h="734">
                  <a:moveTo>
                    <a:pt x="788" y="0"/>
                  </a:moveTo>
                  <a:lnTo>
                    <a:pt x="788" y="0"/>
                  </a:lnTo>
                  <a:lnTo>
                    <a:pt x="788" y="124"/>
                  </a:lnTo>
                  <a:lnTo>
                    <a:pt x="491" y="124"/>
                  </a:lnTo>
                  <a:lnTo>
                    <a:pt x="491" y="734"/>
                  </a:lnTo>
                  <a:lnTo>
                    <a:pt x="297" y="734"/>
                  </a:lnTo>
                  <a:lnTo>
                    <a:pt x="29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gray">
            <a:xfrm>
              <a:off x="7434263" y="555504"/>
              <a:ext cx="338137" cy="268287"/>
            </a:xfrm>
            <a:custGeom>
              <a:avLst/>
              <a:gdLst>
                <a:gd name="T0" fmla="*/ 2147483647 w 924"/>
                <a:gd name="T1" fmla="*/ 2147483647 h 734"/>
                <a:gd name="T2" fmla="*/ 2147483647 w 924"/>
                <a:gd name="T3" fmla="*/ 2147483647 h 734"/>
                <a:gd name="T4" fmla="*/ 2147483647 w 924"/>
                <a:gd name="T5" fmla="*/ 2147483647 h 734"/>
                <a:gd name="T6" fmla="*/ 2147483647 w 924"/>
                <a:gd name="T7" fmla="*/ 2147483647 h 734"/>
                <a:gd name="T8" fmla="*/ 2147483647 w 924"/>
                <a:gd name="T9" fmla="*/ 2147483647 h 734"/>
                <a:gd name="T10" fmla="*/ 2147483647 w 924"/>
                <a:gd name="T11" fmla="*/ 2147483647 h 734"/>
                <a:gd name="T12" fmla="*/ 2147483647 w 924"/>
                <a:gd name="T13" fmla="*/ 2147483647 h 734"/>
                <a:gd name="T14" fmla="*/ 2147483647 w 924"/>
                <a:gd name="T15" fmla="*/ 2147483647 h 734"/>
                <a:gd name="T16" fmla="*/ 2147483647 w 924"/>
                <a:gd name="T17" fmla="*/ 2147483647 h 734"/>
                <a:gd name="T18" fmla="*/ 2147483647 w 924"/>
                <a:gd name="T19" fmla="*/ 2147483647 h 734"/>
                <a:gd name="T20" fmla="*/ 2147483647 w 924"/>
                <a:gd name="T21" fmla="*/ 2147483647 h 734"/>
                <a:gd name="T22" fmla="*/ 2147483647 w 924"/>
                <a:gd name="T23" fmla="*/ 2147483647 h 734"/>
                <a:gd name="T24" fmla="*/ 2147483647 w 924"/>
                <a:gd name="T25" fmla="*/ 2147483647 h 734"/>
                <a:gd name="T26" fmla="*/ 2147483647 w 924"/>
                <a:gd name="T27" fmla="*/ 2147483647 h 734"/>
                <a:gd name="T28" fmla="*/ 2147483647 w 924"/>
                <a:gd name="T29" fmla="*/ 2147483647 h 734"/>
                <a:gd name="T30" fmla="*/ 0 w 924"/>
                <a:gd name="T31" fmla="*/ 2147483647 h 734"/>
                <a:gd name="T32" fmla="*/ 2147483647 w 924"/>
                <a:gd name="T33" fmla="*/ 0 h 734"/>
                <a:gd name="T34" fmla="*/ 2147483647 w 924"/>
                <a:gd name="T35" fmla="*/ 0 h 734"/>
                <a:gd name="T36" fmla="*/ 2147483647 w 924"/>
                <a:gd name="T37" fmla="*/ 0 h 734"/>
                <a:gd name="T38" fmla="*/ 2147483647 w 924"/>
                <a:gd name="T39" fmla="*/ 0 h 734"/>
                <a:gd name="T40" fmla="*/ 2147483647 w 924"/>
                <a:gd name="T41" fmla="*/ 2147483647 h 7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4"/>
                <a:gd name="T64" fmla="*/ 0 h 734"/>
                <a:gd name="T65" fmla="*/ 924 w 924"/>
                <a:gd name="T66" fmla="*/ 734 h 7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4" h="734">
                  <a:moveTo>
                    <a:pt x="463" y="124"/>
                  </a:moveTo>
                  <a:lnTo>
                    <a:pt x="327" y="459"/>
                  </a:lnTo>
                  <a:lnTo>
                    <a:pt x="597" y="459"/>
                  </a:lnTo>
                  <a:lnTo>
                    <a:pt x="463" y="124"/>
                  </a:lnTo>
                  <a:close/>
                  <a:moveTo>
                    <a:pt x="924" y="734"/>
                  </a:moveTo>
                  <a:lnTo>
                    <a:pt x="924" y="734"/>
                  </a:lnTo>
                  <a:lnTo>
                    <a:pt x="708" y="734"/>
                  </a:lnTo>
                  <a:lnTo>
                    <a:pt x="644" y="576"/>
                  </a:lnTo>
                  <a:lnTo>
                    <a:pt x="280" y="576"/>
                  </a:lnTo>
                  <a:lnTo>
                    <a:pt x="249" y="655"/>
                  </a:lnTo>
                  <a:lnTo>
                    <a:pt x="228" y="709"/>
                  </a:lnTo>
                  <a:lnTo>
                    <a:pt x="217" y="734"/>
                  </a:lnTo>
                  <a:lnTo>
                    <a:pt x="0" y="734"/>
                  </a:lnTo>
                  <a:lnTo>
                    <a:pt x="343" y="0"/>
                  </a:lnTo>
                  <a:lnTo>
                    <a:pt x="463" y="0"/>
                  </a:lnTo>
                  <a:lnTo>
                    <a:pt x="581" y="0"/>
                  </a:lnTo>
                  <a:lnTo>
                    <a:pt x="924" y="73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gray">
            <a:xfrm>
              <a:off x="8440738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gray">
            <a:xfrm>
              <a:off x="6769100" y="555504"/>
              <a:ext cx="285750" cy="268287"/>
            </a:xfrm>
            <a:custGeom>
              <a:avLst/>
              <a:gdLst>
                <a:gd name="T0" fmla="*/ 2147483647 w 781"/>
                <a:gd name="T1" fmla="*/ 0 h 734"/>
                <a:gd name="T2" fmla="*/ 2147483647 w 781"/>
                <a:gd name="T3" fmla="*/ 0 h 734"/>
                <a:gd name="T4" fmla="*/ 2147483647 w 781"/>
                <a:gd name="T5" fmla="*/ 2147483647 h 734"/>
                <a:gd name="T6" fmla="*/ 2147483647 w 781"/>
                <a:gd name="T7" fmla="*/ 2147483647 h 734"/>
                <a:gd name="T8" fmla="*/ 2147483647 w 781"/>
                <a:gd name="T9" fmla="*/ 2147483647 h 734"/>
                <a:gd name="T10" fmla="*/ 2147483647 w 781"/>
                <a:gd name="T11" fmla="*/ 0 h 734"/>
                <a:gd name="T12" fmla="*/ 2147483647 w 781"/>
                <a:gd name="T13" fmla="*/ 0 h 734"/>
                <a:gd name="T14" fmla="*/ 2147483647 w 781"/>
                <a:gd name="T15" fmla="*/ 0 h 734"/>
                <a:gd name="T16" fmla="*/ 2147483647 w 781"/>
                <a:gd name="T17" fmla="*/ 0 h 734"/>
                <a:gd name="T18" fmla="*/ 2147483647 w 781"/>
                <a:gd name="T19" fmla="*/ 2147483647 h 734"/>
                <a:gd name="T20" fmla="*/ 2147483647 w 781"/>
                <a:gd name="T21" fmla="*/ 2147483647 h 734"/>
                <a:gd name="T22" fmla="*/ 2147483647 w 781"/>
                <a:gd name="T23" fmla="*/ 2147483647 h 734"/>
                <a:gd name="T24" fmla="*/ 2147483647 w 781"/>
                <a:gd name="T25" fmla="*/ 2147483647 h 734"/>
                <a:gd name="T26" fmla="*/ 2147483647 w 781"/>
                <a:gd name="T27" fmla="*/ 2147483647 h 734"/>
                <a:gd name="T28" fmla="*/ 2147483647 w 781"/>
                <a:gd name="T29" fmla="*/ 2147483647 h 734"/>
                <a:gd name="T30" fmla="*/ 2147483647 w 781"/>
                <a:gd name="T31" fmla="*/ 2147483647 h 734"/>
                <a:gd name="T32" fmla="*/ 2147483647 w 781"/>
                <a:gd name="T33" fmla="*/ 2147483647 h 734"/>
                <a:gd name="T34" fmla="*/ 2147483647 w 781"/>
                <a:gd name="T35" fmla="*/ 2147483647 h 734"/>
                <a:gd name="T36" fmla="*/ 2147483647 w 781"/>
                <a:gd name="T37" fmla="*/ 2147483647 h 734"/>
                <a:gd name="T38" fmla="*/ 2147483647 w 781"/>
                <a:gd name="T39" fmla="*/ 2147483647 h 734"/>
                <a:gd name="T40" fmla="*/ 2147483647 w 781"/>
                <a:gd name="T41" fmla="*/ 2147483647 h 734"/>
                <a:gd name="T42" fmla="*/ 0 w 781"/>
                <a:gd name="T43" fmla="*/ 2147483647 h 734"/>
                <a:gd name="T44" fmla="*/ 0 w 781"/>
                <a:gd name="T45" fmla="*/ 2147483647 h 734"/>
                <a:gd name="T46" fmla="*/ 0 w 781"/>
                <a:gd name="T47" fmla="*/ 2147483647 h 734"/>
                <a:gd name="T48" fmla="*/ 0 w 781"/>
                <a:gd name="T49" fmla="*/ 2147483647 h 734"/>
                <a:gd name="T50" fmla="*/ 0 w 781"/>
                <a:gd name="T51" fmla="*/ 0 h 734"/>
                <a:gd name="T52" fmla="*/ 2147483647 w 781"/>
                <a:gd name="T53" fmla="*/ 0 h 7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1"/>
                <a:gd name="T82" fmla="*/ 0 h 734"/>
                <a:gd name="T83" fmla="*/ 781 w 781"/>
                <a:gd name="T84" fmla="*/ 734 h 7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1" h="734">
                  <a:moveTo>
                    <a:pt x="195" y="0"/>
                  </a:moveTo>
                  <a:lnTo>
                    <a:pt x="195" y="0"/>
                  </a:lnTo>
                  <a:lnTo>
                    <a:pt x="195" y="293"/>
                  </a:lnTo>
                  <a:lnTo>
                    <a:pt x="587" y="293"/>
                  </a:lnTo>
                  <a:lnTo>
                    <a:pt x="587" y="0"/>
                  </a:lnTo>
                  <a:lnTo>
                    <a:pt x="781" y="0"/>
                  </a:lnTo>
                  <a:lnTo>
                    <a:pt x="781" y="367"/>
                  </a:lnTo>
                  <a:lnTo>
                    <a:pt x="781" y="734"/>
                  </a:lnTo>
                  <a:lnTo>
                    <a:pt x="587" y="734"/>
                  </a:lnTo>
                  <a:lnTo>
                    <a:pt x="587" y="411"/>
                  </a:lnTo>
                  <a:lnTo>
                    <a:pt x="525" y="411"/>
                  </a:lnTo>
                  <a:lnTo>
                    <a:pt x="390" y="411"/>
                  </a:lnTo>
                  <a:lnTo>
                    <a:pt x="195" y="411"/>
                  </a:lnTo>
                  <a:lnTo>
                    <a:pt x="195" y="734"/>
                  </a:lnTo>
                  <a:lnTo>
                    <a:pt x="0" y="734"/>
                  </a:lnTo>
                  <a:lnTo>
                    <a:pt x="0" y="367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gray">
            <a:xfrm>
              <a:off x="7110413" y="555504"/>
              <a:ext cx="71437" cy="268287"/>
            </a:xfrm>
            <a:prstGeom prst="rect">
              <a:avLst/>
            </a:pr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gray">
            <a:xfrm>
              <a:off x="7759700" y="547566"/>
              <a:ext cx="303213" cy="282575"/>
            </a:xfrm>
            <a:custGeom>
              <a:avLst/>
              <a:gdLst>
                <a:gd name="T0" fmla="*/ 2147483647 w 828"/>
                <a:gd name="T1" fmla="*/ 2147483647 h 771"/>
                <a:gd name="T2" fmla="*/ 2147483647 w 828"/>
                <a:gd name="T3" fmla="*/ 2147483647 h 771"/>
                <a:gd name="T4" fmla="*/ 2147483647 w 828"/>
                <a:gd name="T5" fmla="*/ 2147483647 h 771"/>
                <a:gd name="T6" fmla="*/ 2147483647 w 828"/>
                <a:gd name="T7" fmla="*/ 2147483647 h 771"/>
                <a:gd name="T8" fmla="*/ 2147483647 w 828"/>
                <a:gd name="T9" fmla="*/ 2147483647 h 771"/>
                <a:gd name="T10" fmla="*/ 2147483647 w 828"/>
                <a:gd name="T11" fmla="*/ 2147483647 h 771"/>
                <a:gd name="T12" fmla="*/ 2147483647 w 828"/>
                <a:gd name="T13" fmla="*/ 2147483647 h 771"/>
                <a:gd name="T14" fmla="*/ 2147483647 w 828"/>
                <a:gd name="T15" fmla="*/ 2147483647 h 771"/>
                <a:gd name="T16" fmla="*/ 2147483647 w 828"/>
                <a:gd name="T17" fmla="*/ 2147483647 h 771"/>
                <a:gd name="T18" fmla="*/ 2147483647 w 828"/>
                <a:gd name="T19" fmla="*/ 2147483647 h 771"/>
                <a:gd name="T20" fmla="*/ 2147483647 w 828"/>
                <a:gd name="T21" fmla="*/ 2147483647 h 771"/>
                <a:gd name="T22" fmla="*/ 2147483647 w 828"/>
                <a:gd name="T23" fmla="*/ 2147483647 h 771"/>
                <a:gd name="T24" fmla="*/ 2147483647 w 828"/>
                <a:gd name="T25" fmla="*/ 2147483647 h 771"/>
                <a:gd name="T26" fmla="*/ 2147483647 w 828"/>
                <a:gd name="T27" fmla="*/ 2147483647 h 771"/>
                <a:gd name="T28" fmla="*/ 2147483647 w 828"/>
                <a:gd name="T29" fmla="*/ 2147483647 h 771"/>
                <a:gd name="T30" fmla="*/ 2147483647 w 828"/>
                <a:gd name="T31" fmla="*/ 2147483647 h 771"/>
                <a:gd name="T32" fmla="*/ 2147483647 w 828"/>
                <a:gd name="T33" fmla="*/ 2147483647 h 771"/>
                <a:gd name="T34" fmla="*/ 2147483647 w 828"/>
                <a:gd name="T35" fmla="*/ 2147483647 h 771"/>
                <a:gd name="T36" fmla="*/ 2147483647 w 828"/>
                <a:gd name="T37" fmla="*/ 2147483647 h 771"/>
                <a:gd name="T38" fmla="*/ 2147483647 w 828"/>
                <a:gd name="T39" fmla="*/ 2147483647 h 771"/>
                <a:gd name="T40" fmla="*/ 2147483647 w 828"/>
                <a:gd name="T41" fmla="*/ 2147483647 h 771"/>
                <a:gd name="T42" fmla="*/ 2147483647 w 828"/>
                <a:gd name="T43" fmla="*/ 2147483647 h 771"/>
                <a:gd name="T44" fmla="*/ 2147483647 w 828"/>
                <a:gd name="T45" fmla="*/ 2147483647 h 771"/>
                <a:gd name="T46" fmla="*/ 2147483647 w 828"/>
                <a:gd name="T47" fmla="*/ 2147483647 h 771"/>
                <a:gd name="T48" fmla="*/ 2147483647 w 828"/>
                <a:gd name="T49" fmla="*/ 2147483647 h 771"/>
                <a:gd name="T50" fmla="*/ 2147483647 w 828"/>
                <a:gd name="T51" fmla="*/ 2147483647 h 771"/>
                <a:gd name="T52" fmla="*/ 2147483647 w 828"/>
                <a:gd name="T53" fmla="*/ 2147483647 h 771"/>
                <a:gd name="T54" fmla="*/ 2147483647 w 828"/>
                <a:gd name="T55" fmla="*/ 2147483647 h 771"/>
                <a:gd name="T56" fmla="*/ 2147483647 w 828"/>
                <a:gd name="T57" fmla="*/ 2147483647 h 771"/>
                <a:gd name="T58" fmla="*/ 2147483647 w 828"/>
                <a:gd name="T59" fmla="*/ 2147483647 h 771"/>
                <a:gd name="T60" fmla="*/ 2147483647 w 828"/>
                <a:gd name="T61" fmla="*/ 2147483647 h 771"/>
                <a:gd name="T62" fmla="*/ 2147483647 w 828"/>
                <a:gd name="T63" fmla="*/ 2147483647 h 771"/>
                <a:gd name="T64" fmla="*/ 2147483647 w 828"/>
                <a:gd name="T65" fmla="*/ 2147483647 h 771"/>
                <a:gd name="T66" fmla="*/ 2147483647 w 828"/>
                <a:gd name="T67" fmla="*/ 2147483647 h 771"/>
                <a:gd name="T68" fmla="*/ 2147483647 w 828"/>
                <a:gd name="T69" fmla="*/ 2147483647 h 771"/>
                <a:gd name="T70" fmla="*/ 2147483647 w 828"/>
                <a:gd name="T71" fmla="*/ 2147483647 h 771"/>
                <a:gd name="T72" fmla="*/ 2147483647 w 828"/>
                <a:gd name="T73" fmla="*/ 2147483647 h 771"/>
                <a:gd name="T74" fmla="*/ 2147483647 w 828"/>
                <a:gd name="T75" fmla="*/ 2147483647 h 771"/>
                <a:gd name="T76" fmla="*/ 2147483647 w 828"/>
                <a:gd name="T77" fmla="*/ 2147483647 h 771"/>
                <a:gd name="T78" fmla="*/ 2147483647 w 828"/>
                <a:gd name="T79" fmla="*/ 2147483647 h 771"/>
                <a:gd name="T80" fmla="*/ 2147483647 w 828"/>
                <a:gd name="T81" fmla="*/ 2147483647 h 771"/>
                <a:gd name="T82" fmla="*/ 2147483647 w 828"/>
                <a:gd name="T83" fmla="*/ 2147483647 h 771"/>
                <a:gd name="T84" fmla="*/ 2147483647 w 828"/>
                <a:gd name="T85" fmla="*/ 2147483647 h 771"/>
                <a:gd name="T86" fmla="*/ 2147483647 w 828"/>
                <a:gd name="T87" fmla="*/ 2147483647 h 771"/>
                <a:gd name="T88" fmla="*/ 2147483647 w 828"/>
                <a:gd name="T89" fmla="*/ 2147483647 h 771"/>
                <a:gd name="T90" fmla="*/ 2147483647 w 828"/>
                <a:gd name="T91" fmla="*/ 2147483647 h 771"/>
                <a:gd name="T92" fmla="*/ 2147483647 w 828"/>
                <a:gd name="T93" fmla="*/ 2147483647 h 771"/>
                <a:gd name="T94" fmla="*/ 2147483647 w 828"/>
                <a:gd name="T95" fmla="*/ 2147483647 h 771"/>
                <a:gd name="T96" fmla="*/ 2147483647 w 828"/>
                <a:gd name="T97" fmla="*/ 2147483647 h 771"/>
                <a:gd name="T98" fmla="*/ 2147483647 w 828"/>
                <a:gd name="T99" fmla="*/ 2147483647 h 771"/>
                <a:gd name="T100" fmla="*/ 2147483647 w 828"/>
                <a:gd name="T101" fmla="*/ 2147483647 h 7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8"/>
                <a:gd name="T154" fmla="*/ 0 h 771"/>
                <a:gd name="T155" fmla="*/ 828 w 828"/>
                <a:gd name="T156" fmla="*/ 771 h 7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8" h="771">
                  <a:moveTo>
                    <a:pt x="27" y="550"/>
                  </a:moveTo>
                  <a:lnTo>
                    <a:pt x="27" y="550"/>
                  </a:lnTo>
                  <a:lnTo>
                    <a:pt x="21" y="530"/>
                  </a:lnTo>
                  <a:lnTo>
                    <a:pt x="15" y="512"/>
                  </a:lnTo>
                  <a:lnTo>
                    <a:pt x="11" y="493"/>
                  </a:lnTo>
                  <a:lnTo>
                    <a:pt x="7" y="474"/>
                  </a:lnTo>
                  <a:lnTo>
                    <a:pt x="5" y="453"/>
                  </a:lnTo>
                  <a:lnTo>
                    <a:pt x="2" y="434"/>
                  </a:lnTo>
                  <a:lnTo>
                    <a:pt x="1" y="414"/>
                  </a:lnTo>
                  <a:lnTo>
                    <a:pt x="0" y="394"/>
                  </a:lnTo>
                  <a:lnTo>
                    <a:pt x="1" y="365"/>
                  </a:lnTo>
                  <a:lnTo>
                    <a:pt x="3" y="336"/>
                  </a:lnTo>
                  <a:lnTo>
                    <a:pt x="7" y="308"/>
                  </a:lnTo>
                  <a:lnTo>
                    <a:pt x="12" y="280"/>
                  </a:lnTo>
                  <a:lnTo>
                    <a:pt x="18" y="253"/>
                  </a:lnTo>
                  <a:lnTo>
                    <a:pt x="27" y="228"/>
                  </a:lnTo>
                  <a:lnTo>
                    <a:pt x="38" y="203"/>
                  </a:lnTo>
                  <a:lnTo>
                    <a:pt x="50" y="180"/>
                  </a:lnTo>
                  <a:lnTo>
                    <a:pt x="66" y="156"/>
                  </a:lnTo>
                  <a:lnTo>
                    <a:pt x="84" y="135"/>
                  </a:lnTo>
                  <a:lnTo>
                    <a:pt x="102" y="114"/>
                  </a:lnTo>
                  <a:lnTo>
                    <a:pt x="122" y="95"/>
                  </a:lnTo>
                  <a:lnTo>
                    <a:pt x="143" y="78"/>
                  </a:lnTo>
                  <a:lnTo>
                    <a:pt x="167" y="63"/>
                  </a:lnTo>
                  <a:lnTo>
                    <a:pt x="192" y="50"/>
                  </a:lnTo>
                  <a:lnTo>
                    <a:pt x="217" y="40"/>
                  </a:lnTo>
                  <a:lnTo>
                    <a:pt x="243" y="31"/>
                  </a:lnTo>
                  <a:lnTo>
                    <a:pt x="268" y="22"/>
                  </a:lnTo>
                  <a:lnTo>
                    <a:pt x="295" y="16"/>
                  </a:lnTo>
                  <a:lnTo>
                    <a:pt x="322" y="11"/>
                  </a:lnTo>
                  <a:lnTo>
                    <a:pt x="350" y="6"/>
                  </a:lnTo>
                  <a:lnTo>
                    <a:pt x="376" y="3"/>
                  </a:lnTo>
                  <a:lnTo>
                    <a:pt x="405" y="1"/>
                  </a:lnTo>
                  <a:lnTo>
                    <a:pt x="433" y="0"/>
                  </a:lnTo>
                  <a:lnTo>
                    <a:pt x="465" y="1"/>
                  </a:lnTo>
                  <a:lnTo>
                    <a:pt x="497" y="4"/>
                  </a:lnTo>
                  <a:lnTo>
                    <a:pt x="529" y="9"/>
                  </a:lnTo>
                  <a:lnTo>
                    <a:pt x="560" y="14"/>
                  </a:lnTo>
                  <a:lnTo>
                    <a:pt x="590" y="21"/>
                  </a:lnTo>
                  <a:lnTo>
                    <a:pt x="620" y="30"/>
                  </a:lnTo>
                  <a:lnTo>
                    <a:pt x="650" y="41"/>
                  </a:lnTo>
                  <a:lnTo>
                    <a:pt x="678" y="52"/>
                  </a:lnTo>
                  <a:lnTo>
                    <a:pt x="691" y="59"/>
                  </a:lnTo>
                  <a:lnTo>
                    <a:pt x="703" y="65"/>
                  </a:lnTo>
                  <a:lnTo>
                    <a:pt x="715" y="73"/>
                  </a:lnTo>
                  <a:lnTo>
                    <a:pt x="727" y="81"/>
                  </a:lnTo>
                  <a:lnTo>
                    <a:pt x="739" y="90"/>
                  </a:lnTo>
                  <a:lnTo>
                    <a:pt x="748" y="99"/>
                  </a:lnTo>
                  <a:lnTo>
                    <a:pt x="759" y="109"/>
                  </a:lnTo>
                  <a:lnTo>
                    <a:pt x="767" y="120"/>
                  </a:lnTo>
                  <a:lnTo>
                    <a:pt x="776" y="130"/>
                  </a:lnTo>
                  <a:lnTo>
                    <a:pt x="785" y="142"/>
                  </a:lnTo>
                  <a:lnTo>
                    <a:pt x="792" y="155"/>
                  </a:lnTo>
                  <a:lnTo>
                    <a:pt x="798" y="168"/>
                  </a:lnTo>
                  <a:lnTo>
                    <a:pt x="804" y="181"/>
                  </a:lnTo>
                  <a:lnTo>
                    <a:pt x="809" y="194"/>
                  </a:lnTo>
                  <a:lnTo>
                    <a:pt x="813" y="207"/>
                  </a:lnTo>
                  <a:lnTo>
                    <a:pt x="817" y="221"/>
                  </a:lnTo>
                  <a:lnTo>
                    <a:pt x="821" y="245"/>
                  </a:lnTo>
                  <a:lnTo>
                    <a:pt x="824" y="268"/>
                  </a:lnTo>
                  <a:lnTo>
                    <a:pt x="620" y="268"/>
                  </a:lnTo>
                  <a:lnTo>
                    <a:pt x="619" y="253"/>
                  </a:lnTo>
                  <a:lnTo>
                    <a:pt x="617" y="240"/>
                  </a:lnTo>
                  <a:lnTo>
                    <a:pt x="614" y="226"/>
                  </a:lnTo>
                  <a:lnTo>
                    <a:pt x="609" y="212"/>
                  </a:lnTo>
                  <a:lnTo>
                    <a:pt x="603" y="197"/>
                  </a:lnTo>
                  <a:lnTo>
                    <a:pt x="594" y="183"/>
                  </a:lnTo>
                  <a:lnTo>
                    <a:pt x="585" y="170"/>
                  </a:lnTo>
                  <a:lnTo>
                    <a:pt x="574" y="159"/>
                  </a:lnTo>
                  <a:lnTo>
                    <a:pt x="561" y="149"/>
                  </a:lnTo>
                  <a:lnTo>
                    <a:pt x="547" y="140"/>
                  </a:lnTo>
                  <a:lnTo>
                    <a:pt x="533" y="133"/>
                  </a:lnTo>
                  <a:lnTo>
                    <a:pt x="519" y="127"/>
                  </a:lnTo>
                  <a:lnTo>
                    <a:pt x="497" y="122"/>
                  </a:lnTo>
                  <a:lnTo>
                    <a:pt x="477" y="118"/>
                  </a:lnTo>
                  <a:lnTo>
                    <a:pt x="455" y="115"/>
                  </a:lnTo>
                  <a:lnTo>
                    <a:pt x="433" y="114"/>
                  </a:lnTo>
                  <a:lnTo>
                    <a:pt x="408" y="115"/>
                  </a:lnTo>
                  <a:lnTo>
                    <a:pt x="384" y="119"/>
                  </a:lnTo>
                  <a:lnTo>
                    <a:pt x="359" y="124"/>
                  </a:lnTo>
                  <a:lnTo>
                    <a:pt x="337" y="130"/>
                  </a:lnTo>
                  <a:lnTo>
                    <a:pt x="319" y="139"/>
                  </a:lnTo>
                  <a:lnTo>
                    <a:pt x="302" y="149"/>
                  </a:lnTo>
                  <a:lnTo>
                    <a:pt x="286" y="159"/>
                  </a:lnTo>
                  <a:lnTo>
                    <a:pt x="272" y="172"/>
                  </a:lnTo>
                  <a:lnTo>
                    <a:pt x="259" y="187"/>
                  </a:lnTo>
                  <a:lnTo>
                    <a:pt x="248" y="203"/>
                  </a:lnTo>
                  <a:lnTo>
                    <a:pt x="239" y="220"/>
                  </a:lnTo>
                  <a:lnTo>
                    <a:pt x="231" y="238"/>
                  </a:lnTo>
                  <a:lnTo>
                    <a:pt x="225" y="257"/>
                  </a:lnTo>
                  <a:lnTo>
                    <a:pt x="219" y="276"/>
                  </a:lnTo>
                  <a:lnTo>
                    <a:pt x="215" y="294"/>
                  </a:lnTo>
                  <a:lnTo>
                    <a:pt x="211" y="313"/>
                  </a:lnTo>
                  <a:lnTo>
                    <a:pt x="208" y="334"/>
                  </a:lnTo>
                  <a:lnTo>
                    <a:pt x="205" y="353"/>
                  </a:lnTo>
                  <a:lnTo>
                    <a:pt x="204" y="373"/>
                  </a:lnTo>
                  <a:lnTo>
                    <a:pt x="204" y="394"/>
                  </a:lnTo>
                  <a:lnTo>
                    <a:pt x="204" y="410"/>
                  </a:lnTo>
                  <a:lnTo>
                    <a:pt x="205" y="427"/>
                  </a:lnTo>
                  <a:lnTo>
                    <a:pt x="209" y="459"/>
                  </a:lnTo>
                  <a:lnTo>
                    <a:pt x="215" y="491"/>
                  </a:lnTo>
                  <a:lnTo>
                    <a:pt x="223" y="522"/>
                  </a:lnTo>
                  <a:lnTo>
                    <a:pt x="229" y="541"/>
                  </a:lnTo>
                  <a:lnTo>
                    <a:pt x="239" y="560"/>
                  </a:lnTo>
                  <a:lnTo>
                    <a:pt x="249" y="577"/>
                  </a:lnTo>
                  <a:lnTo>
                    <a:pt x="262" y="592"/>
                  </a:lnTo>
                  <a:lnTo>
                    <a:pt x="277" y="606"/>
                  </a:lnTo>
                  <a:lnTo>
                    <a:pt x="293" y="619"/>
                  </a:lnTo>
                  <a:lnTo>
                    <a:pt x="310" y="630"/>
                  </a:lnTo>
                  <a:lnTo>
                    <a:pt x="328" y="638"/>
                  </a:lnTo>
                  <a:lnTo>
                    <a:pt x="354" y="646"/>
                  </a:lnTo>
                  <a:lnTo>
                    <a:pt x="380" y="652"/>
                  </a:lnTo>
                  <a:lnTo>
                    <a:pt x="405" y="656"/>
                  </a:lnTo>
                  <a:lnTo>
                    <a:pt x="419" y="657"/>
                  </a:lnTo>
                  <a:lnTo>
                    <a:pt x="433" y="658"/>
                  </a:lnTo>
                  <a:lnTo>
                    <a:pt x="457" y="657"/>
                  </a:lnTo>
                  <a:lnTo>
                    <a:pt x="479" y="653"/>
                  </a:lnTo>
                  <a:lnTo>
                    <a:pt x="501" y="649"/>
                  </a:lnTo>
                  <a:lnTo>
                    <a:pt x="523" y="644"/>
                  </a:lnTo>
                  <a:lnTo>
                    <a:pt x="537" y="638"/>
                  </a:lnTo>
                  <a:lnTo>
                    <a:pt x="549" y="631"/>
                  </a:lnTo>
                  <a:lnTo>
                    <a:pt x="562" y="623"/>
                  </a:lnTo>
                  <a:lnTo>
                    <a:pt x="573" y="614"/>
                  </a:lnTo>
                  <a:lnTo>
                    <a:pt x="584" y="604"/>
                  </a:lnTo>
                  <a:lnTo>
                    <a:pt x="593" y="592"/>
                  </a:lnTo>
                  <a:lnTo>
                    <a:pt x="601" y="581"/>
                  </a:lnTo>
                  <a:lnTo>
                    <a:pt x="607" y="567"/>
                  </a:lnTo>
                  <a:lnTo>
                    <a:pt x="615" y="549"/>
                  </a:lnTo>
                  <a:lnTo>
                    <a:pt x="620" y="529"/>
                  </a:lnTo>
                  <a:lnTo>
                    <a:pt x="622" y="509"/>
                  </a:lnTo>
                  <a:lnTo>
                    <a:pt x="623" y="489"/>
                  </a:lnTo>
                  <a:lnTo>
                    <a:pt x="828" y="489"/>
                  </a:lnTo>
                  <a:lnTo>
                    <a:pt x="827" y="506"/>
                  </a:lnTo>
                  <a:lnTo>
                    <a:pt x="825" y="524"/>
                  </a:lnTo>
                  <a:lnTo>
                    <a:pt x="822" y="541"/>
                  </a:lnTo>
                  <a:lnTo>
                    <a:pt x="819" y="558"/>
                  </a:lnTo>
                  <a:lnTo>
                    <a:pt x="815" y="571"/>
                  </a:lnTo>
                  <a:lnTo>
                    <a:pt x="810" y="585"/>
                  </a:lnTo>
                  <a:lnTo>
                    <a:pt x="805" y="598"/>
                  </a:lnTo>
                  <a:lnTo>
                    <a:pt x="800" y="610"/>
                  </a:lnTo>
                  <a:lnTo>
                    <a:pt x="793" y="622"/>
                  </a:lnTo>
                  <a:lnTo>
                    <a:pt x="786" y="634"/>
                  </a:lnTo>
                  <a:lnTo>
                    <a:pt x="778" y="645"/>
                  </a:lnTo>
                  <a:lnTo>
                    <a:pt x="770" y="656"/>
                  </a:lnTo>
                  <a:lnTo>
                    <a:pt x="760" y="666"/>
                  </a:lnTo>
                  <a:lnTo>
                    <a:pt x="750" y="676"/>
                  </a:lnTo>
                  <a:lnTo>
                    <a:pt x="741" y="684"/>
                  </a:lnTo>
                  <a:lnTo>
                    <a:pt x="730" y="693"/>
                  </a:lnTo>
                  <a:lnTo>
                    <a:pt x="718" y="700"/>
                  </a:lnTo>
                  <a:lnTo>
                    <a:pt x="708" y="708"/>
                  </a:lnTo>
                  <a:lnTo>
                    <a:pt x="695" y="714"/>
                  </a:lnTo>
                  <a:lnTo>
                    <a:pt x="683" y="720"/>
                  </a:lnTo>
                  <a:lnTo>
                    <a:pt x="653" y="731"/>
                  </a:lnTo>
                  <a:lnTo>
                    <a:pt x="623" y="741"/>
                  </a:lnTo>
                  <a:lnTo>
                    <a:pt x="593" y="751"/>
                  </a:lnTo>
                  <a:lnTo>
                    <a:pt x="562" y="757"/>
                  </a:lnTo>
                  <a:lnTo>
                    <a:pt x="530" y="764"/>
                  </a:lnTo>
                  <a:lnTo>
                    <a:pt x="498" y="768"/>
                  </a:lnTo>
                  <a:lnTo>
                    <a:pt x="466" y="770"/>
                  </a:lnTo>
                  <a:lnTo>
                    <a:pt x="433" y="771"/>
                  </a:lnTo>
                  <a:lnTo>
                    <a:pt x="407" y="770"/>
                  </a:lnTo>
                  <a:lnTo>
                    <a:pt x="382" y="769"/>
                  </a:lnTo>
                  <a:lnTo>
                    <a:pt x="357" y="767"/>
                  </a:lnTo>
                  <a:lnTo>
                    <a:pt x="332" y="764"/>
                  </a:lnTo>
                  <a:lnTo>
                    <a:pt x="307" y="759"/>
                  </a:lnTo>
                  <a:lnTo>
                    <a:pt x="283" y="754"/>
                  </a:lnTo>
                  <a:lnTo>
                    <a:pt x="259" y="748"/>
                  </a:lnTo>
                  <a:lnTo>
                    <a:pt x="235" y="741"/>
                  </a:lnTo>
                  <a:lnTo>
                    <a:pt x="218" y="735"/>
                  </a:lnTo>
                  <a:lnTo>
                    <a:pt x="201" y="727"/>
                  </a:lnTo>
                  <a:lnTo>
                    <a:pt x="184" y="720"/>
                  </a:lnTo>
                  <a:lnTo>
                    <a:pt x="168" y="711"/>
                  </a:lnTo>
                  <a:lnTo>
                    <a:pt x="152" y="702"/>
                  </a:lnTo>
                  <a:lnTo>
                    <a:pt x="137" y="692"/>
                  </a:lnTo>
                  <a:lnTo>
                    <a:pt x="122" y="680"/>
                  </a:lnTo>
                  <a:lnTo>
                    <a:pt x="108" y="668"/>
                  </a:lnTo>
                  <a:lnTo>
                    <a:pt x="94" y="657"/>
                  </a:lnTo>
                  <a:lnTo>
                    <a:pt x="83" y="643"/>
                  </a:lnTo>
                  <a:lnTo>
                    <a:pt x="71" y="629"/>
                  </a:lnTo>
                  <a:lnTo>
                    <a:pt x="60" y="614"/>
                  </a:lnTo>
                  <a:lnTo>
                    <a:pt x="49" y="599"/>
                  </a:lnTo>
                  <a:lnTo>
                    <a:pt x="41" y="583"/>
                  </a:lnTo>
                  <a:lnTo>
                    <a:pt x="33" y="567"/>
                  </a:lnTo>
                  <a:lnTo>
                    <a:pt x="27" y="55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gray">
            <a:xfrm>
              <a:off x="6642100" y="898404"/>
              <a:ext cx="65088" cy="169862"/>
            </a:xfrm>
            <a:custGeom>
              <a:avLst/>
              <a:gdLst>
                <a:gd name="T0" fmla="*/ 2147483647 w 180"/>
                <a:gd name="T1" fmla="*/ 2147483647 h 464"/>
                <a:gd name="T2" fmla="*/ 0 w 180"/>
                <a:gd name="T3" fmla="*/ 2147483647 h 464"/>
                <a:gd name="T4" fmla="*/ 0 w 180"/>
                <a:gd name="T5" fmla="*/ 2147483647 h 464"/>
                <a:gd name="T6" fmla="*/ 2147483647 w 180"/>
                <a:gd name="T7" fmla="*/ 2147483647 h 464"/>
                <a:gd name="T8" fmla="*/ 2147483647 w 180"/>
                <a:gd name="T9" fmla="*/ 2147483647 h 464"/>
                <a:gd name="T10" fmla="*/ 2147483647 w 180"/>
                <a:gd name="T11" fmla="*/ 2147483647 h 464"/>
                <a:gd name="T12" fmla="*/ 2147483647 w 180"/>
                <a:gd name="T13" fmla="*/ 2147483647 h 464"/>
                <a:gd name="T14" fmla="*/ 2147483647 w 180"/>
                <a:gd name="T15" fmla="*/ 2147483647 h 464"/>
                <a:gd name="T16" fmla="*/ 2147483647 w 180"/>
                <a:gd name="T17" fmla="*/ 2147483647 h 464"/>
                <a:gd name="T18" fmla="*/ 2147483647 w 180"/>
                <a:gd name="T19" fmla="*/ 2147483647 h 464"/>
                <a:gd name="T20" fmla="*/ 2147483647 w 180"/>
                <a:gd name="T21" fmla="*/ 2147483647 h 464"/>
                <a:gd name="T22" fmla="*/ 2147483647 w 180"/>
                <a:gd name="T23" fmla="*/ 2147483647 h 464"/>
                <a:gd name="T24" fmla="*/ 2147483647 w 180"/>
                <a:gd name="T25" fmla="*/ 2147483647 h 464"/>
                <a:gd name="T26" fmla="*/ 2147483647 w 180"/>
                <a:gd name="T27" fmla="*/ 2147483647 h 464"/>
                <a:gd name="T28" fmla="*/ 2147483647 w 180"/>
                <a:gd name="T29" fmla="*/ 2147483647 h 464"/>
                <a:gd name="T30" fmla="*/ 2147483647 w 180"/>
                <a:gd name="T31" fmla="*/ 2147483647 h 464"/>
                <a:gd name="T32" fmla="*/ 2147483647 w 180"/>
                <a:gd name="T33" fmla="*/ 2147483647 h 464"/>
                <a:gd name="T34" fmla="*/ 2147483647 w 180"/>
                <a:gd name="T35" fmla="*/ 2147483647 h 464"/>
                <a:gd name="T36" fmla="*/ 2147483647 w 180"/>
                <a:gd name="T37" fmla="*/ 0 h 464"/>
                <a:gd name="T38" fmla="*/ 2147483647 w 180"/>
                <a:gd name="T39" fmla="*/ 2147483647 h 4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0"/>
                <a:gd name="T61" fmla="*/ 0 h 464"/>
                <a:gd name="T62" fmla="*/ 180 w 180"/>
                <a:gd name="T63" fmla="*/ 464 h 46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0" h="464">
                  <a:moveTo>
                    <a:pt x="173" y="1"/>
                  </a:moveTo>
                  <a:lnTo>
                    <a:pt x="0" y="17"/>
                  </a:lnTo>
                  <a:lnTo>
                    <a:pt x="0" y="43"/>
                  </a:lnTo>
                  <a:lnTo>
                    <a:pt x="5" y="43"/>
                  </a:lnTo>
                  <a:lnTo>
                    <a:pt x="29" y="46"/>
                  </a:lnTo>
                  <a:lnTo>
                    <a:pt x="46" y="48"/>
                  </a:lnTo>
                  <a:lnTo>
                    <a:pt x="58" y="53"/>
                  </a:lnTo>
                  <a:lnTo>
                    <a:pt x="63" y="55"/>
                  </a:lnTo>
                  <a:lnTo>
                    <a:pt x="66" y="57"/>
                  </a:lnTo>
                  <a:lnTo>
                    <a:pt x="69" y="60"/>
                  </a:lnTo>
                  <a:lnTo>
                    <a:pt x="72" y="63"/>
                  </a:lnTo>
                  <a:lnTo>
                    <a:pt x="73" y="68"/>
                  </a:lnTo>
                  <a:lnTo>
                    <a:pt x="74" y="73"/>
                  </a:lnTo>
                  <a:lnTo>
                    <a:pt x="75" y="85"/>
                  </a:lnTo>
                  <a:lnTo>
                    <a:pt x="75" y="102"/>
                  </a:lnTo>
                  <a:lnTo>
                    <a:pt x="75" y="464"/>
                  </a:lnTo>
                  <a:lnTo>
                    <a:pt x="180" y="464"/>
                  </a:lnTo>
                  <a:lnTo>
                    <a:pt x="180" y="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gray">
            <a:xfrm>
              <a:off x="6742113" y="947616"/>
              <a:ext cx="133350" cy="120650"/>
            </a:xfrm>
            <a:custGeom>
              <a:avLst/>
              <a:gdLst>
                <a:gd name="T0" fmla="*/ 2147483647 w 366"/>
                <a:gd name="T1" fmla="*/ 2147483647 h 327"/>
                <a:gd name="T2" fmla="*/ 2147483647 w 366"/>
                <a:gd name="T3" fmla="*/ 2147483647 h 327"/>
                <a:gd name="T4" fmla="*/ 2147483647 w 366"/>
                <a:gd name="T5" fmla="*/ 2147483647 h 327"/>
                <a:gd name="T6" fmla="*/ 2147483647 w 366"/>
                <a:gd name="T7" fmla="*/ 2147483647 h 327"/>
                <a:gd name="T8" fmla="*/ 2147483647 w 366"/>
                <a:gd name="T9" fmla="*/ 2147483647 h 327"/>
                <a:gd name="T10" fmla="*/ 2147483647 w 366"/>
                <a:gd name="T11" fmla="*/ 2147483647 h 327"/>
                <a:gd name="T12" fmla="*/ 2147483647 w 366"/>
                <a:gd name="T13" fmla="*/ 2147483647 h 327"/>
                <a:gd name="T14" fmla="*/ 2147483647 w 366"/>
                <a:gd name="T15" fmla="*/ 0 h 327"/>
                <a:gd name="T16" fmla="*/ 0 w 366"/>
                <a:gd name="T17" fmla="*/ 2147483647 h 327"/>
                <a:gd name="T18" fmla="*/ 2147483647 w 366"/>
                <a:gd name="T19" fmla="*/ 2147483647 h 327"/>
                <a:gd name="T20" fmla="*/ 2147483647 w 366"/>
                <a:gd name="T21" fmla="*/ 2147483647 h 327"/>
                <a:gd name="T22" fmla="*/ 2147483647 w 366"/>
                <a:gd name="T23" fmla="*/ 2147483647 h 327"/>
                <a:gd name="T24" fmla="*/ 2147483647 w 366"/>
                <a:gd name="T25" fmla="*/ 2147483647 h 327"/>
                <a:gd name="T26" fmla="*/ 2147483647 w 366"/>
                <a:gd name="T27" fmla="*/ 2147483647 h 327"/>
                <a:gd name="T28" fmla="*/ 2147483647 w 366"/>
                <a:gd name="T29" fmla="*/ 2147483647 h 327"/>
                <a:gd name="T30" fmla="*/ 2147483647 w 366"/>
                <a:gd name="T31" fmla="*/ 2147483647 h 327"/>
                <a:gd name="T32" fmla="*/ 2147483647 w 366"/>
                <a:gd name="T33" fmla="*/ 2147483647 h 327"/>
                <a:gd name="T34" fmla="*/ 2147483647 w 366"/>
                <a:gd name="T35" fmla="*/ 2147483647 h 327"/>
                <a:gd name="T36" fmla="*/ 2147483647 w 366"/>
                <a:gd name="T37" fmla="*/ 2147483647 h 327"/>
                <a:gd name="T38" fmla="*/ 2147483647 w 366"/>
                <a:gd name="T39" fmla="*/ 2147483647 h 327"/>
                <a:gd name="T40" fmla="*/ 2147483647 w 366"/>
                <a:gd name="T41" fmla="*/ 2147483647 h 327"/>
                <a:gd name="T42" fmla="*/ 2147483647 w 366"/>
                <a:gd name="T43" fmla="*/ 2147483647 h 327"/>
                <a:gd name="T44" fmla="*/ 2147483647 w 366"/>
                <a:gd name="T45" fmla="*/ 2147483647 h 327"/>
                <a:gd name="T46" fmla="*/ 2147483647 w 366"/>
                <a:gd name="T47" fmla="*/ 2147483647 h 327"/>
                <a:gd name="T48" fmla="*/ 2147483647 w 366"/>
                <a:gd name="T49" fmla="*/ 2147483647 h 327"/>
                <a:gd name="T50" fmla="*/ 2147483647 w 366"/>
                <a:gd name="T51" fmla="*/ 2147483647 h 327"/>
                <a:gd name="T52" fmla="*/ 2147483647 w 366"/>
                <a:gd name="T53" fmla="*/ 2147483647 h 327"/>
                <a:gd name="T54" fmla="*/ 2147483647 w 366"/>
                <a:gd name="T55" fmla="*/ 2147483647 h 327"/>
                <a:gd name="T56" fmla="*/ 2147483647 w 366"/>
                <a:gd name="T57" fmla="*/ 2147483647 h 327"/>
                <a:gd name="T58" fmla="*/ 2147483647 w 366"/>
                <a:gd name="T59" fmla="*/ 2147483647 h 327"/>
                <a:gd name="T60" fmla="*/ 2147483647 w 366"/>
                <a:gd name="T61" fmla="*/ 2147483647 h 327"/>
                <a:gd name="T62" fmla="*/ 2147483647 w 366"/>
                <a:gd name="T63" fmla="*/ 2147483647 h 327"/>
                <a:gd name="T64" fmla="*/ 2147483647 w 366"/>
                <a:gd name="T65" fmla="*/ 2147483647 h 327"/>
                <a:gd name="T66" fmla="*/ 2147483647 w 366"/>
                <a:gd name="T67" fmla="*/ 2147483647 h 327"/>
                <a:gd name="T68" fmla="*/ 2147483647 w 366"/>
                <a:gd name="T69" fmla="*/ 2147483647 h 327"/>
                <a:gd name="T70" fmla="*/ 2147483647 w 366"/>
                <a:gd name="T71" fmla="*/ 2147483647 h 327"/>
                <a:gd name="T72" fmla="*/ 2147483647 w 366"/>
                <a:gd name="T73" fmla="*/ 2147483647 h 327"/>
                <a:gd name="T74" fmla="*/ 2147483647 w 366"/>
                <a:gd name="T75" fmla="*/ 2147483647 h 327"/>
                <a:gd name="T76" fmla="*/ 2147483647 w 366"/>
                <a:gd name="T77" fmla="*/ 2147483647 h 327"/>
                <a:gd name="T78" fmla="*/ 2147483647 w 366"/>
                <a:gd name="T79" fmla="*/ 2147483647 h 327"/>
                <a:gd name="T80" fmla="*/ 2147483647 w 366"/>
                <a:gd name="T81" fmla="*/ 2147483647 h 3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6"/>
                <a:gd name="T124" fmla="*/ 0 h 327"/>
                <a:gd name="T125" fmla="*/ 366 w 366"/>
                <a:gd name="T126" fmla="*/ 327 h 3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6" h="327">
                  <a:moveTo>
                    <a:pt x="269" y="1"/>
                  </a:moveTo>
                  <a:lnTo>
                    <a:pt x="269" y="1"/>
                  </a:lnTo>
                  <a:lnTo>
                    <a:pt x="257" y="2"/>
                  </a:lnTo>
                  <a:lnTo>
                    <a:pt x="246" y="3"/>
                  </a:lnTo>
                  <a:lnTo>
                    <a:pt x="236" y="5"/>
                  </a:lnTo>
                  <a:lnTo>
                    <a:pt x="226" y="9"/>
                  </a:lnTo>
                  <a:lnTo>
                    <a:pt x="216" y="12"/>
                  </a:lnTo>
                  <a:lnTo>
                    <a:pt x="207" y="16"/>
                  </a:lnTo>
                  <a:lnTo>
                    <a:pt x="199" y="21"/>
                  </a:lnTo>
                  <a:lnTo>
                    <a:pt x="191" y="27"/>
                  </a:lnTo>
                  <a:lnTo>
                    <a:pt x="177" y="37"/>
                  </a:lnTo>
                  <a:lnTo>
                    <a:pt x="166" y="49"/>
                  </a:lnTo>
                  <a:lnTo>
                    <a:pt x="156" y="61"/>
                  </a:lnTo>
                  <a:lnTo>
                    <a:pt x="148" y="72"/>
                  </a:lnTo>
                  <a:lnTo>
                    <a:pt x="148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7" y="48"/>
                  </a:lnTo>
                  <a:lnTo>
                    <a:pt x="22" y="49"/>
                  </a:lnTo>
                  <a:lnTo>
                    <a:pt x="34" y="51"/>
                  </a:lnTo>
                  <a:lnTo>
                    <a:pt x="43" y="55"/>
                  </a:lnTo>
                  <a:lnTo>
                    <a:pt x="47" y="57"/>
                  </a:lnTo>
                  <a:lnTo>
                    <a:pt x="51" y="59"/>
                  </a:lnTo>
                  <a:lnTo>
                    <a:pt x="53" y="62"/>
                  </a:lnTo>
                  <a:lnTo>
                    <a:pt x="56" y="66"/>
                  </a:lnTo>
                  <a:lnTo>
                    <a:pt x="59" y="75"/>
                  </a:lnTo>
                  <a:lnTo>
                    <a:pt x="60" y="87"/>
                  </a:lnTo>
                  <a:lnTo>
                    <a:pt x="61" y="101"/>
                  </a:lnTo>
                  <a:lnTo>
                    <a:pt x="61" y="327"/>
                  </a:lnTo>
                  <a:lnTo>
                    <a:pt x="148" y="327"/>
                  </a:lnTo>
                  <a:lnTo>
                    <a:pt x="148" y="160"/>
                  </a:lnTo>
                  <a:lnTo>
                    <a:pt x="149" y="152"/>
                  </a:lnTo>
                  <a:lnTo>
                    <a:pt x="150" y="143"/>
                  </a:lnTo>
                  <a:lnTo>
                    <a:pt x="152" y="135"/>
                  </a:lnTo>
                  <a:lnTo>
                    <a:pt x="155" y="126"/>
                  </a:lnTo>
                  <a:lnTo>
                    <a:pt x="160" y="118"/>
                  </a:lnTo>
                  <a:lnTo>
                    <a:pt x="164" y="109"/>
                  </a:lnTo>
                  <a:lnTo>
                    <a:pt x="169" y="101"/>
                  </a:lnTo>
                  <a:lnTo>
                    <a:pt x="175" y="93"/>
                  </a:lnTo>
                  <a:lnTo>
                    <a:pt x="181" y="86"/>
                  </a:lnTo>
                  <a:lnTo>
                    <a:pt x="187" y="79"/>
                  </a:lnTo>
                  <a:lnTo>
                    <a:pt x="195" y="74"/>
                  </a:lnTo>
                  <a:lnTo>
                    <a:pt x="202" y="68"/>
                  </a:lnTo>
                  <a:lnTo>
                    <a:pt x="210" y="64"/>
                  </a:lnTo>
                  <a:lnTo>
                    <a:pt x="218" y="61"/>
                  </a:lnTo>
                  <a:lnTo>
                    <a:pt x="226" y="59"/>
                  </a:lnTo>
                  <a:lnTo>
                    <a:pt x="234" y="59"/>
                  </a:lnTo>
                  <a:lnTo>
                    <a:pt x="242" y="59"/>
                  </a:lnTo>
                  <a:lnTo>
                    <a:pt x="248" y="60"/>
                  </a:lnTo>
                  <a:lnTo>
                    <a:pt x="255" y="62"/>
                  </a:lnTo>
                  <a:lnTo>
                    <a:pt x="259" y="65"/>
                  </a:lnTo>
                  <a:lnTo>
                    <a:pt x="263" y="68"/>
                  </a:lnTo>
                  <a:lnTo>
                    <a:pt x="267" y="73"/>
                  </a:lnTo>
                  <a:lnTo>
                    <a:pt x="270" y="78"/>
                  </a:lnTo>
                  <a:lnTo>
                    <a:pt x="272" y="83"/>
                  </a:lnTo>
                  <a:lnTo>
                    <a:pt x="276" y="96"/>
                  </a:lnTo>
                  <a:lnTo>
                    <a:pt x="277" y="112"/>
                  </a:lnTo>
                  <a:lnTo>
                    <a:pt x="278" y="130"/>
                  </a:lnTo>
                  <a:lnTo>
                    <a:pt x="278" y="151"/>
                  </a:lnTo>
                  <a:lnTo>
                    <a:pt x="278" y="327"/>
                  </a:lnTo>
                  <a:lnTo>
                    <a:pt x="366" y="327"/>
                  </a:lnTo>
                  <a:lnTo>
                    <a:pt x="366" y="101"/>
                  </a:lnTo>
                  <a:lnTo>
                    <a:pt x="366" y="89"/>
                  </a:lnTo>
                  <a:lnTo>
                    <a:pt x="365" y="78"/>
                  </a:lnTo>
                  <a:lnTo>
                    <a:pt x="363" y="67"/>
                  </a:lnTo>
                  <a:lnTo>
                    <a:pt x="359" y="58"/>
                  </a:lnTo>
                  <a:lnTo>
                    <a:pt x="356" y="49"/>
                  </a:lnTo>
                  <a:lnTo>
                    <a:pt x="352" y="41"/>
                  </a:lnTo>
                  <a:lnTo>
                    <a:pt x="347" y="33"/>
                  </a:lnTo>
                  <a:lnTo>
                    <a:pt x="341" y="27"/>
                  </a:lnTo>
                  <a:lnTo>
                    <a:pt x="335" y="21"/>
                  </a:lnTo>
                  <a:lnTo>
                    <a:pt x="327" y="16"/>
                  </a:lnTo>
                  <a:lnTo>
                    <a:pt x="320" y="12"/>
                  </a:lnTo>
                  <a:lnTo>
                    <a:pt x="310" y="7"/>
                  </a:lnTo>
                  <a:lnTo>
                    <a:pt x="302" y="5"/>
                  </a:lnTo>
                  <a:lnTo>
                    <a:pt x="291" y="3"/>
                  </a:lnTo>
                  <a:lnTo>
                    <a:pt x="280" y="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6911975" y="949204"/>
              <a:ext cx="90488" cy="120650"/>
            </a:xfrm>
            <a:custGeom>
              <a:avLst/>
              <a:gdLst>
                <a:gd name="T0" fmla="*/ 2147483647 w 245"/>
                <a:gd name="T1" fmla="*/ 2147483647 h 334"/>
                <a:gd name="T2" fmla="*/ 2147483647 w 245"/>
                <a:gd name="T3" fmla="*/ 2147483647 h 334"/>
                <a:gd name="T4" fmla="*/ 2147483647 w 245"/>
                <a:gd name="T5" fmla="*/ 2147483647 h 334"/>
                <a:gd name="T6" fmla="*/ 2147483647 w 245"/>
                <a:gd name="T7" fmla="*/ 2147483647 h 334"/>
                <a:gd name="T8" fmla="*/ 2147483647 w 245"/>
                <a:gd name="T9" fmla="*/ 2147483647 h 334"/>
                <a:gd name="T10" fmla="*/ 2147483647 w 245"/>
                <a:gd name="T11" fmla="*/ 2147483647 h 334"/>
                <a:gd name="T12" fmla="*/ 2147483647 w 245"/>
                <a:gd name="T13" fmla="*/ 2147483647 h 334"/>
                <a:gd name="T14" fmla="*/ 2147483647 w 245"/>
                <a:gd name="T15" fmla="*/ 2147483647 h 334"/>
                <a:gd name="T16" fmla="*/ 2147483647 w 245"/>
                <a:gd name="T17" fmla="*/ 2147483647 h 334"/>
                <a:gd name="T18" fmla="*/ 2147483647 w 245"/>
                <a:gd name="T19" fmla="*/ 2147483647 h 334"/>
                <a:gd name="T20" fmla="*/ 2147483647 w 245"/>
                <a:gd name="T21" fmla="*/ 2147483647 h 334"/>
                <a:gd name="T22" fmla="*/ 2147483647 w 245"/>
                <a:gd name="T23" fmla="*/ 2147483647 h 334"/>
                <a:gd name="T24" fmla="*/ 2147483647 w 245"/>
                <a:gd name="T25" fmla="*/ 2147483647 h 334"/>
                <a:gd name="T26" fmla="*/ 2147483647 w 245"/>
                <a:gd name="T27" fmla="*/ 2147483647 h 334"/>
                <a:gd name="T28" fmla="*/ 2147483647 w 245"/>
                <a:gd name="T29" fmla="*/ 2147483647 h 334"/>
                <a:gd name="T30" fmla="*/ 2147483647 w 245"/>
                <a:gd name="T31" fmla="*/ 2147483647 h 334"/>
                <a:gd name="T32" fmla="*/ 2147483647 w 245"/>
                <a:gd name="T33" fmla="*/ 2147483647 h 334"/>
                <a:gd name="T34" fmla="*/ 0 w 245"/>
                <a:gd name="T35" fmla="*/ 2147483647 h 334"/>
                <a:gd name="T36" fmla="*/ 2147483647 w 245"/>
                <a:gd name="T37" fmla="*/ 2147483647 h 334"/>
                <a:gd name="T38" fmla="*/ 2147483647 w 245"/>
                <a:gd name="T39" fmla="*/ 2147483647 h 334"/>
                <a:gd name="T40" fmla="*/ 2147483647 w 245"/>
                <a:gd name="T41" fmla="*/ 2147483647 h 334"/>
                <a:gd name="T42" fmla="*/ 2147483647 w 245"/>
                <a:gd name="T43" fmla="*/ 2147483647 h 334"/>
                <a:gd name="T44" fmla="*/ 2147483647 w 245"/>
                <a:gd name="T45" fmla="*/ 2147483647 h 334"/>
                <a:gd name="T46" fmla="*/ 2147483647 w 245"/>
                <a:gd name="T47" fmla="*/ 2147483647 h 334"/>
                <a:gd name="T48" fmla="*/ 2147483647 w 245"/>
                <a:gd name="T49" fmla="*/ 2147483647 h 334"/>
                <a:gd name="T50" fmla="*/ 2147483647 w 245"/>
                <a:gd name="T51" fmla="*/ 2147483647 h 334"/>
                <a:gd name="T52" fmla="*/ 2147483647 w 245"/>
                <a:gd name="T53" fmla="*/ 2147483647 h 334"/>
                <a:gd name="T54" fmla="*/ 2147483647 w 245"/>
                <a:gd name="T55" fmla="*/ 2147483647 h 334"/>
                <a:gd name="T56" fmla="*/ 2147483647 w 245"/>
                <a:gd name="T57" fmla="*/ 2147483647 h 334"/>
                <a:gd name="T58" fmla="*/ 2147483647 w 245"/>
                <a:gd name="T59" fmla="*/ 2147483647 h 334"/>
                <a:gd name="T60" fmla="*/ 2147483647 w 245"/>
                <a:gd name="T61" fmla="*/ 2147483647 h 334"/>
                <a:gd name="T62" fmla="*/ 2147483647 w 245"/>
                <a:gd name="T63" fmla="*/ 2147483647 h 334"/>
                <a:gd name="T64" fmla="*/ 2147483647 w 245"/>
                <a:gd name="T65" fmla="*/ 2147483647 h 334"/>
                <a:gd name="T66" fmla="*/ 2147483647 w 245"/>
                <a:gd name="T67" fmla="*/ 2147483647 h 334"/>
                <a:gd name="T68" fmla="*/ 2147483647 w 245"/>
                <a:gd name="T69" fmla="*/ 2147483647 h 334"/>
                <a:gd name="T70" fmla="*/ 2147483647 w 245"/>
                <a:gd name="T71" fmla="*/ 2147483647 h 334"/>
                <a:gd name="T72" fmla="*/ 2147483647 w 245"/>
                <a:gd name="T73" fmla="*/ 2147483647 h 334"/>
                <a:gd name="T74" fmla="*/ 2147483647 w 245"/>
                <a:gd name="T75" fmla="*/ 2147483647 h 334"/>
                <a:gd name="T76" fmla="*/ 2147483647 w 245"/>
                <a:gd name="T77" fmla="*/ 2147483647 h 334"/>
                <a:gd name="T78" fmla="*/ 2147483647 w 245"/>
                <a:gd name="T79" fmla="*/ 2147483647 h 334"/>
                <a:gd name="T80" fmla="*/ 2147483647 w 245"/>
                <a:gd name="T81" fmla="*/ 2147483647 h 334"/>
                <a:gd name="T82" fmla="*/ 2147483647 w 245"/>
                <a:gd name="T83" fmla="*/ 2147483647 h 334"/>
                <a:gd name="T84" fmla="*/ 2147483647 w 245"/>
                <a:gd name="T85" fmla="*/ 2147483647 h 334"/>
                <a:gd name="T86" fmla="*/ 2147483647 w 245"/>
                <a:gd name="T87" fmla="*/ 2147483647 h 3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5"/>
                <a:gd name="T133" fmla="*/ 0 h 334"/>
                <a:gd name="T134" fmla="*/ 245 w 245"/>
                <a:gd name="T135" fmla="*/ 334 h 3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5" h="334">
                  <a:moveTo>
                    <a:pt x="145" y="127"/>
                  </a:moveTo>
                  <a:lnTo>
                    <a:pt x="145" y="127"/>
                  </a:lnTo>
                  <a:lnTo>
                    <a:pt x="120" y="115"/>
                  </a:lnTo>
                  <a:lnTo>
                    <a:pt x="109" y="108"/>
                  </a:lnTo>
                  <a:lnTo>
                    <a:pt x="100" y="102"/>
                  </a:lnTo>
                  <a:lnTo>
                    <a:pt x="91" y="95"/>
                  </a:lnTo>
                  <a:lnTo>
                    <a:pt x="86" y="88"/>
                  </a:lnTo>
                  <a:lnTo>
                    <a:pt x="82" y="80"/>
                  </a:lnTo>
                  <a:lnTo>
                    <a:pt x="81" y="76"/>
                  </a:lnTo>
                  <a:lnTo>
                    <a:pt x="81" y="72"/>
                  </a:lnTo>
                  <a:lnTo>
                    <a:pt x="81" y="67"/>
                  </a:lnTo>
                  <a:lnTo>
                    <a:pt x="82" y="63"/>
                  </a:lnTo>
                  <a:lnTo>
                    <a:pt x="84" y="59"/>
                  </a:lnTo>
                  <a:lnTo>
                    <a:pt x="86" y="56"/>
                  </a:lnTo>
                  <a:lnTo>
                    <a:pt x="91" y="50"/>
                  </a:lnTo>
                  <a:lnTo>
                    <a:pt x="99" y="47"/>
                  </a:lnTo>
                  <a:lnTo>
                    <a:pt x="106" y="44"/>
                  </a:lnTo>
                  <a:lnTo>
                    <a:pt x="114" y="43"/>
                  </a:lnTo>
                  <a:lnTo>
                    <a:pt x="127" y="42"/>
                  </a:lnTo>
                  <a:lnTo>
                    <a:pt x="140" y="43"/>
                  </a:lnTo>
                  <a:lnTo>
                    <a:pt x="153" y="45"/>
                  </a:lnTo>
                  <a:lnTo>
                    <a:pt x="165" y="48"/>
                  </a:lnTo>
                  <a:lnTo>
                    <a:pt x="176" y="52"/>
                  </a:lnTo>
                  <a:lnTo>
                    <a:pt x="186" y="58"/>
                  </a:lnTo>
                  <a:lnTo>
                    <a:pt x="195" y="62"/>
                  </a:lnTo>
                  <a:lnTo>
                    <a:pt x="209" y="70"/>
                  </a:lnTo>
                  <a:lnTo>
                    <a:pt x="223" y="78"/>
                  </a:lnTo>
                  <a:lnTo>
                    <a:pt x="223" y="67"/>
                  </a:lnTo>
                  <a:lnTo>
                    <a:pt x="223" y="13"/>
                  </a:lnTo>
                  <a:lnTo>
                    <a:pt x="211" y="11"/>
                  </a:lnTo>
                  <a:lnTo>
                    <a:pt x="197" y="8"/>
                  </a:lnTo>
                  <a:lnTo>
                    <a:pt x="179" y="4"/>
                  </a:lnTo>
                  <a:lnTo>
                    <a:pt x="156" y="1"/>
                  </a:lnTo>
                  <a:lnTo>
                    <a:pt x="132" y="0"/>
                  </a:lnTo>
                  <a:lnTo>
                    <a:pt x="117" y="1"/>
                  </a:lnTo>
                  <a:lnTo>
                    <a:pt x="103" y="2"/>
                  </a:lnTo>
                  <a:lnTo>
                    <a:pt x="89" y="4"/>
                  </a:lnTo>
                  <a:lnTo>
                    <a:pt x="76" y="6"/>
                  </a:lnTo>
                  <a:lnTo>
                    <a:pt x="65" y="11"/>
                  </a:lnTo>
                  <a:lnTo>
                    <a:pt x="54" y="15"/>
                  </a:lnTo>
                  <a:lnTo>
                    <a:pt x="44" y="19"/>
                  </a:lnTo>
                  <a:lnTo>
                    <a:pt x="35" y="26"/>
                  </a:lnTo>
                  <a:lnTo>
                    <a:pt x="27" y="32"/>
                  </a:lnTo>
                  <a:lnTo>
                    <a:pt x="20" y="39"/>
                  </a:lnTo>
                  <a:lnTo>
                    <a:pt x="14" y="47"/>
                  </a:lnTo>
                  <a:lnTo>
                    <a:pt x="9" y="56"/>
                  </a:lnTo>
                  <a:lnTo>
                    <a:pt x="6" y="64"/>
                  </a:lnTo>
                  <a:lnTo>
                    <a:pt x="3" y="74"/>
                  </a:lnTo>
                  <a:lnTo>
                    <a:pt x="0" y="85"/>
                  </a:lnTo>
                  <a:lnTo>
                    <a:pt x="0" y="95"/>
                  </a:lnTo>
                  <a:lnTo>
                    <a:pt x="0" y="105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9" y="131"/>
                  </a:lnTo>
                  <a:lnTo>
                    <a:pt x="13" y="137"/>
                  </a:lnTo>
                  <a:lnTo>
                    <a:pt x="19" y="144"/>
                  </a:lnTo>
                  <a:lnTo>
                    <a:pt x="25" y="151"/>
                  </a:lnTo>
                  <a:lnTo>
                    <a:pt x="31" y="157"/>
                  </a:lnTo>
                  <a:lnTo>
                    <a:pt x="46" y="168"/>
                  </a:lnTo>
                  <a:lnTo>
                    <a:pt x="62" y="178"/>
                  </a:lnTo>
                  <a:lnTo>
                    <a:pt x="79" y="187"/>
                  </a:lnTo>
                  <a:lnTo>
                    <a:pt x="97" y="196"/>
                  </a:lnTo>
                  <a:lnTo>
                    <a:pt x="122" y="209"/>
                  </a:lnTo>
                  <a:lnTo>
                    <a:pt x="134" y="215"/>
                  </a:lnTo>
                  <a:lnTo>
                    <a:pt x="144" y="221"/>
                  </a:lnTo>
                  <a:lnTo>
                    <a:pt x="152" y="229"/>
                  </a:lnTo>
                  <a:lnTo>
                    <a:pt x="159" y="236"/>
                  </a:lnTo>
                  <a:lnTo>
                    <a:pt x="162" y="241"/>
                  </a:lnTo>
                  <a:lnTo>
                    <a:pt x="163" y="245"/>
                  </a:lnTo>
                  <a:lnTo>
                    <a:pt x="164" y="249"/>
                  </a:lnTo>
                  <a:lnTo>
                    <a:pt x="165" y="255"/>
                  </a:lnTo>
                  <a:lnTo>
                    <a:pt x="164" y="263"/>
                  </a:lnTo>
                  <a:lnTo>
                    <a:pt x="161" y="271"/>
                  </a:lnTo>
                  <a:lnTo>
                    <a:pt x="156" y="277"/>
                  </a:lnTo>
                  <a:lnTo>
                    <a:pt x="149" y="282"/>
                  </a:lnTo>
                  <a:lnTo>
                    <a:pt x="141" y="287"/>
                  </a:lnTo>
                  <a:lnTo>
                    <a:pt x="131" y="290"/>
                  </a:lnTo>
                  <a:lnTo>
                    <a:pt x="119" y="292"/>
                  </a:lnTo>
                  <a:lnTo>
                    <a:pt x="106" y="292"/>
                  </a:lnTo>
                  <a:lnTo>
                    <a:pt x="91" y="292"/>
                  </a:lnTo>
                  <a:lnTo>
                    <a:pt x="77" y="289"/>
                  </a:lnTo>
                  <a:lnTo>
                    <a:pt x="63" y="286"/>
                  </a:lnTo>
                  <a:lnTo>
                    <a:pt x="51" y="280"/>
                  </a:lnTo>
                  <a:lnTo>
                    <a:pt x="39" y="275"/>
                  </a:lnTo>
                  <a:lnTo>
                    <a:pt x="28" y="270"/>
                  </a:lnTo>
                  <a:lnTo>
                    <a:pt x="10" y="259"/>
                  </a:lnTo>
                  <a:lnTo>
                    <a:pt x="1" y="254"/>
                  </a:lnTo>
                  <a:lnTo>
                    <a:pt x="1" y="321"/>
                  </a:lnTo>
                  <a:lnTo>
                    <a:pt x="8" y="322"/>
                  </a:lnTo>
                  <a:lnTo>
                    <a:pt x="24" y="326"/>
                  </a:lnTo>
                  <a:lnTo>
                    <a:pt x="45" y="329"/>
                  </a:lnTo>
                  <a:lnTo>
                    <a:pt x="72" y="333"/>
                  </a:lnTo>
                  <a:lnTo>
                    <a:pt x="87" y="334"/>
                  </a:lnTo>
                  <a:lnTo>
                    <a:pt x="103" y="334"/>
                  </a:lnTo>
                  <a:lnTo>
                    <a:pt x="119" y="334"/>
                  </a:lnTo>
                  <a:lnTo>
                    <a:pt x="135" y="333"/>
                  </a:lnTo>
                  <a:lnTo>
                    <a:pt x="149" y="331"/>
                  </a:lnTo>
                  <a:lnTo>
                    <a:pt x="163" y="327"/>
                  </a:lnTo>
                  <a:lnTo>
                    <a:pt x="176" y="324"/>
                  </a:lnTo>
                  <a:lnTo>
                    <a:pt x="187" y="319"/>
                  </a:lnTo>
                  <a:lnTo>
                    <a:pt x="198" y="314"/>
                  </a:lnTo>
                  <a:lnTo>
                    <a:pt x="208" y="308"/>
                  </a:lnTo>
                  <a:lnTo>
                    <a:pt x="216" y="302"/>
                  </a:lnTo>
                  <a:lnTo>
                    <a:pt x="224" y="294"/>
                  </a:lnTo>
                  <a:lnTo>
                    <a:pt x="230" y="287"/>
                  </a:lnTo>
                  <a:lnTo>
                    <a:pt x="236" y="278"/>
                  </a:lnTo>
                  <a:lnTo>
                    <a:pt x="240" y="269"/>
                  </a:lnTo>
                  <a:lnTo>
                    <a:pt x="242" y="259"/>
                  </a:lnTo>
                  <a:lnTo>
                    <a:pt x="244" y="248"/>
                  </a:lnTo>
                  <a:lnTo>
                    <a:pt x="245" y="236"/>
                  </a:lnTo>
                  <a:lnTo>
                    <a:pt x="244" y="226"/>
                  </a:lnTo>
                  <a:lnTo>
                    <a:pt x="242" y="216"/>
                  </a:lnTo>
                  <a:lnTo>
                    <a:pt x="240" y="206"/>
                  </a:lnTo>
                  <a:lnTo>
                    <a:pt x="236" y="198"/>
                  </a:lnTo>
                  <a:lnTo>
                    <a:pt x="231" y="189"/>
                  </a:lnTo>
                  <a:lnTo>
                    <a:pt x="226" y="182"/>
                  </a:lnTo>
                  <a:lnTo>
                    <a:pt x="219" y="174"/>
                  </a:lnTo>
                  <a:lnTo>
                    <a:pt x="212" y="168"/>
                  </a:lnTo>
                  <a:lnTo>
                    <a:pt x="197" y="156"/>
                  </a:lnTo>
                  <a:lnTo>
                    <a:pt x="180" y="146"/>
                  </a:lnTo>
                  <a:lnTo>
                    <a:pt x="162" y="136"/>
                  </a:lnTo>
                  <a:lnTo>
                    <a:pt x="145" y="127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gray">
            <a:xfrm>
              <a:off x="7018338" y="947616"/>
              <a:ext cx="138112" cy="169863"/>
            </a:xfrm>
            <a:custGeom>
              <a:avLst/>
              <a:gdLst>
                <a:gd name="T0" fmla="*/ 2147483647 w 376"/>
                <a:gd name="T1" fmla="*/ 2147483647 h 462"/>
                <a:gd name="T2" fmla="*/ 2147483647 w 376"/>
                <a:gd name="T3" fmla="*/ 2147483647 h 462"/>
                <a:gd name="T4" fmla="*/ 2147483647 w 376"/>
                <a:gd name="T5" fmla="*/ 2147483647 h 462"/>
                <a:gd name="T6" fmla="*/ 2147483647 w 376"/>
                <a:gd name="T7" fmla="*/ 2147483647 h 462"/>
                <a:gd name="T8" fmla="*/ 2147483647 w 376"/>
                <a:gd name="T9" fmla="*/ 2147483647 h 462"/>
                <a:gd name="T10" fmla="*/ 2147483647 w 376"/>
                <a:gd name="T11" fmla="*/ 2147483647 h 462"/>
                <a:gd name="T12" fmla="*/ 2147483647 w 376"/>
                <a:gd name="T13" fmla="*/ 2147483647 h 462"/>
                <a:gd name="T14" fmla="*/ 2147483647 w 376"/>
                <a:gd name="T15" fmla="*/ 2147483647 h 462"/>
                <a:gd name="T16" fmla="*/ 2147483647 w 376"/>
                <a:gd name="T17" fmla="*/ 2147483647 h 462"/>
                <a:gd name="T18" fmla="*/ 2147483647 w 376"/>
                <a:gd name="T19" fmla="*/ 2147483647 h 462"/>
                <a:gd name="T20" fmla="*/ 2147483647 w 376"/>
                <a:gd name="T21" fmla="*/ 2147483647 h 462"/>
                <a:gd name="T22" fmla="*/ 2147483647 w 376"/>
                <a:gd name="T23" fmla="*/ 2147483647 h 462"/>
                <a:gd name="T24" fmla="*/ 2147483647 w 376"/>
                <a:gd name="T25" fmla="*/ 2147483647 h 462"/>
                <a:gd name="T26" fmla="*/ 2147483647 w 376"/>
                <a:gd name="T27" fmla="*/ 2147483647 h 462"/>
                <a:gd name="T28" fmla="*/ 2147483647 w 376"/>
                <a:gd name="T29" fmla="*/ 2147483647 h 462"/>
                <a:gd name="T30" fmla="*/ 2147483647 w 376"/>
                <a:gd name="T31" fmla="*/ 2147483647 h 462"/>
                <a:gd name="T32" fmla="*/ 2147483647 w 376"/>
                <a:gd name="T33" fmla="*/ 2147483647 h 462"/>
                <a:gd name="T34" fmla="*/ 2147483647 w 376"/>
                <a:gd name="T35" fmla="*/ 2147483647 h 462"/>
                <a:gd name="T36" fmla="*/ 2147483647 w 376"/>
                <a:gd name="T37" fmla="*/ 2147483647 h 462"/>
                <a:gd name="T38" fmla="*/ 2147483647 w 376"/>
                <a:gd name="T39" fmla="*/ 2147483647 h 462"/>
                <a:gd name="T40" fmla="*/ 2147483647 w 376"/>
                <a:gd name="T41" fmla="*/ 2147483647 h 462"/>
                <a:gd name="T42" fmla="*/ 2147483647 w 376"/>
                <a:gd name="T43" fmla="*/ 2147483647 h 462"/>
                <a:gd name="T44" fmla="*/ 2147483647 w 376"/>
                <a:gd name="T45" fmla="*/ 2147483647 h 462"/>
                <a:gd name="T46" fmla="*/ 2147483647 w 376"/>
                <a:gd name="T47" fmla="*/ 2147483647 h 462"/>
                <a:gd name="T48" fmla="*/ 2147483647 w 376"/>
                <a:gd name="T49" fmla="*/ 2147483647 h 462"/>
                <a:gd name="T50" fmla="*/ 2147483647 w 376"/>
                <a:gd name="T51" fmla="*/ 2147483647 h 462"/>
                <a:gd name="T52" fmla="*/ 2147483647 w 376"/>
                <a:gd name="T53" fmla="*/ 2147483647 h 462"/>
                <a:gd name="T54" fmla="*/ 2147483647 w 376"/>
                <a:gd name="T55" fmla="*/ 2147483647 h 462"/>
                <a:gd name="T56" fmla="*/ 2147483647 w 376"/>
                <a:gd name="T57" fmla="*/ 2147483647 h 462"/>
                <a:gd name="T58" fmla="*/ 2147483647 w 376"/>
                <a:gd name="T59" fmla="*/ 2147483647 h 462"/>
                <a:gd name="T60" fmla="*/ 2147483647 w 376"/>
                <a:gd name="T61" fmla="*/ 2147483647 h 462"/>
                <a:gd name="T62" fmla="*/ 2147483647 w 376"/>
                <a:gd name="T63" fmla="*/ 2147483647 h 462"/>
                <a:gd name="T64" fmla="*/ 2147483647 w 376"/>
                <a:gd name="T65" fmla="*/ 2147483647 h 462"/>
                <a:gd name="T66" fmla="*/ 2147483647 w 376"/>
                <a:gd name="T67" fmla="*/ 2147483647 h 462"/>
                <a:gd name="T68" fmla="*/ 2147483647 w 376"/>
                <a:gd name="T69" fmla="*/ 2147483647 h 462"/>
                <a:gd name="T70" fmla="*/ 2147483647 w 376"/>
                <a:gd name="T71" fmla="*/ 2147483647 h 462"/>
                <a:gd name="T72" fmla="*/ 2147483647 w 376"/>
                <a:gd name="T73" fmla="*/ 2147483647 h 462"/>
                <a:gd name="T74" fmla="*/ 2147483647 w 376"/>
                <a:gd name="T75" fmla="*/ 2147483647 h 462"/>
                <a:gd name="T76" fmla="*/ 2147483647 w 376"/>
                <a:gd name="T77" fmla="*/ 2147483647 h 462"/>
                <a:gd name="T78" fmla="*/ 2147483647 w 376"/>
                <a:gd name="T79" fmla="*/ 2147483647 h 462"/>
                <a:gd name="T80" fmla="*/ 2147483647 w 376"/>
                <a:gd name="T81" fmla="*/ 2147483647 h 462"/>
                <a:gd name="T82" fmla="*/ 2147483647 w 376"/>
                <a:gd name="T83" fmla="*/ 2147483647 h 462"/>
                <a:gd name="T84" fmla="*/ 2147483647 w 376"/>
                <a:gd name="T85" fmla="*/ 2147483647 h 462"/>
                <a:gd name="T86" fmla="*/ 2147483647 w 376"/>
                <a:gd name="T87" fmla="*/ 2147483647 h 4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6"/>
                <a:gd name="T133" fmla="*/ 0 h 462"/>
                <a:gd name="T134" fmla="*/ 376 w 376"/>
                <a:gd name="T135" fmla="*/ 462 h 4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6" h="462">
                  <a:moveTo>
                    <a:pt x="215" y="49"/>
                  </a:moveTo>
                  <a:lnTo>
                    <a:pt x="215" y="49"/>
                  </a:lnTo>
                  <a:lnTo>
                    <a:pt x="225" y="50"/>
                  </a:lnTo>
                  <a:lnTo>
                    <a:pt x="234" y="52"/>
                  </a:lnTo>
                  <a:lnTo>
                    <a:pt x="243" y="56"/>
                  </a:lnTo>
                  <a:lnTo>
                    <a:pt x="250" y="60"/>
                  </a:lnTo>
                  <a:lnTo>
                    <a:pt x="256" y="66"/>
                  </a:lnTo>
                  <a:lnTo>
                    <a:pt x="262" y="73"/>
                  </a:lnTo>
                  <a:lnTo>
                    <a:pt x="266" y="80"/>
                  </a:lnTo>
                  <a:lnTo>
                    <a:pt x="270" y="88"/>
                  </a:lnTo>
                  <a:lnTo>
                    <a:pt x="274" y="96"/>
                  </a:lnTo>
                  <a:lnTo>
                    <a:pt x="276" y="106"/>
                  </a:lnTo>
                  <a:lnTo>
                    <a:pt x="279" y="125"/>
                  </a:lnTo>
                  <a:lnTo>
                    <a:pt x="281" y="144"/>
                  </a:lnTo>
                  <a:lnTo>
                    <a:pt x="281" y="164"/>
                  </a:lnTo>
                  <a:lnTo>
                    <a:pt x="280" y="193"/>
                  </a:lnTo>
                  <a:lnTo>
                    <a:pt x="277" y="218"/>
                  </a:lnTo>
                  <a:lnTo>
                    <a:pt x="275" y="229"/>
                  </a:lnTo>
                  <a:lnTo>
                    <a:pt x="271" y="238"/>
                  </a:lnTo>
                  <a:lnTo>
                    <a:pt x="268" y="248"/>
                  </a:lnTo>
                  <a:lnTo>
                    <a:pt x="265" y="257"/>
                  </a:lnTo>
                  <a:lnTo>
                    <a:pt x="261" y="263"/>
                  </a:lnTo>
                  <a:lnTo>
                    <a:pt x="255" y="270"/>
                  </a:lnTo>
                  <a:lnTo>
                    <a:pt x="250" y="275"/>
                  </a:lnTo>
                  <a:lnTo>
                    <a:pt x="245" y="279"/>
                  </a:lnTo>
                  <a:lnTo>
                    <a:pt x="237" y="282"/>
                  </a:lnTo>
                  <a:lnTo>
                    <a:pt x="231" y="284"/>
                  </a:lnTo>
                  <a:lnTo>
                    <a:pt x="223" y="287"/>
                  </a:lnTo>
                  <a:lnTo>
                    <a:pt x="215" y="287"/>
                  </a:lnTo>
                  <a:lnTo>
                    <a:pt x="205" y="287"/>
                  </a:lnTo>
                  <a:lnTo>
                    <a:pt x="196" y="284"/>
                  </a:lnTo>
                  <a:lnTo>
                    <a:pt x="188" y="281"/>
                  </a:lnTo>
                  <a:lnTo>
                    <a:pt x="181" y="278"/>
                  </a:lnTo>
                  <a:lnTo>
                    <a:pt x="174" y="273"/>
                  </a:lnTo>
                  <a:lnTo>
                    <a:pt x="169" y="267"/>
                  </a:lnTo>
                  <a:lnTo>
                    <a:pt x="164" y="261"/>
                  </a:lnTo>
                  <a:lnTo>
                    <a:pt x="159" y="255"/>
                  </a:lnTo>
                  <a:lnTo>
                    <a:pt x="156" y="247"/>
                  </a:lnTo>
                  <a:lnTo>
                    <a:pt x="153" y="240"/>
                  </a:lnTo>
                  <a:lnTo>
                    <a:pt x="149" y="224"/>
                  </a:lnTo>
                  <a:lnTo>
                    <a:pt x="146" y="206"/>
                  </a:lnTo>
                  <a:lnTo>
                    <a:pt x="146" y="189"/>
                  </a:lnTo>
                  <a:lnTo>
                    <a:pt x="146" y="161"/>
                  </a:lnTo>
                  <a:lnTo>
                    <a:pt x="146" y="148"/>
                  </a:lnTo>
                  <a:lnTo>
                    <a:pt x="149" y="130"/>
                  </a:lnTo>
                  <a:lnTo>
                    <a:pt x="152" y="111"/>
                  </a:lnTo>
                  <a:lnTo>
                    <a:pt x="154" y="102"/>
                  </a:lnTo>
                  <a:lnTo>
                    <a:pt x="157" y="93"/>
                  </a:lnTo>
                  <a:lnTo>
                    <a:pt x="161" y="84"/>
                  </a:lnTo>
                  <a:lnTo>
                    <a:pt x="166" y="76"/>
                  </a:lnTo>
                  <a:lnTo>
                    <a:pt x="171" y="68"/>
                  </a:lnTo>
                  <a:lnTo>
                    <a:pt x="177" y="62"/>
                  </a:lnTo>
                  <a:lnTo>
                    <a:pt x="185" y="57"/>
                  </a:lnTo>
                  <a:lnTo>
                    <a:pt x="193" y="52"/>
                  </a:lnTo>
                  <a:lnTo>
                    <a:pt x="203" y="50"/>
                  </a:lnTo>
                  <a:lnTo>
                    <a:pt x="215" y="49"/>
                  </a:lnTo>
                  <a:close/>
                  <a:moveTo>
                    <a:pt x="239" y="1"/>
                  </a:moveTo>
                  <a:lnTo>
                    <a:pt x="239" y="1"/>
                  </a:lnTo>
                  <a:lnTo>
                    <a:pt x="228" y="2"/>
                  </a:lnTo>
                  <a:lnTo>
                    <a:pt x="215" y="4"/>
                  </a:lnTo>
                  <a:lnTo>
                    <a:pt x="203" y="7"/>
                  </a:lnTo>
                  <a:lnTo>
                    <a:pt x="191" y="13"/>
                  </a:lnTo>
                  <a:lnTo>
                    <a:pt x="180" y="19"/>
                  </a:lnTo>
                  <a:lnTo>
                    <a:pt x="169" y="27"/>
                  </a:lnTo>
                  <a:lnTo>
                    <a:pt x="158" y="36"/>
                  </a:lnTo>
                  <a:lnTo>
                    <a:pt x="147" y="46"/>
                  </a:lnTo>
                  <a:lnTo>
                    <a:pt x="147" y="0"/>
                  </a:lnTo>
                  <a:lnTo>
                    <a:pt x="140" y="1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3" y="51"/>
                  </a:lnTo>
                  <a:lnTo>
                    <a:pt x="42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462"/>
                  </a:lnTo>
                  <a:lnTo>
                    <a:pt x="146" y="462"/>
                  </a:lnTo>
                  <a:lnTo>
                    <a:pt x="146" y="297"/>
                  </a:lnTo>
                  <a:lnTo>
                    <a:pt x="153" y="305"/>
                  </a:lnTo>
                  <a:lnTo>
                    <a:pt x="160" y="311"/>
                  </a:lnTo>
                  <a:lnTo>
                    <a:pt x="169" y="318"/>
                  </a:lnTo>
                  <a:lnTo>
                    <a:pt x="180" y="324"/>
                  </a:lnTo>
                  <a:lnTo>
                    <a:pt x="190" y="328"/>
                  </a:lnTo>
                  <a:lnTo>
                    <a:pt x="204" y="332"/>
                  </a:lnTo>
                  <a:lnTo>
                    <a:pt x="219" y="334"/>
                  </a:lnTo>
                  <a:lnTo>
                    <a:pt x="236" y="335"/>
                  </a:lnTo>
                  <a:lnTo>
                    <a:pt x="253" y="335"/>
                  </a:lnTo>
                  <a:lnTo>
                    <a:pt x="268" y="333"/>
                  </a:lnTo>
                  <a:lnTo>
                    <a:pt x="283" y="328"/>
                  </a:lnTo>
                  <a:lnTo>
                    <a:pt x="297" y="324"/>
                  </a:lnTo>
                  <a:lnTo>
                    <a:pt x="309" y="318"/>
                  </a:lnTo>
                  <a:lnTo>
                    <a:pt x="321" y="310"/>
                  </a:lnTo>
                  <a:lnTo>
                    <a:pt x="331" y="302"/>
                  </a:lnTo>
                  <a:lnTo>
                    <a:pt x="341" y="291"/>
                  </a:lnTo>
                  <a:lnTo>
                    <a:pt x="348" y="280"/>
                  </a:lnTo>
                  <a:lnTo>
                    <a:pt x="356" y="267"/>
                  </a:lnTo>
                  <a:lnTo>
                    <a:pt x="362" y="252"/>
                  </a:lnTo>
                  <a:lnTo>
                    <a:pt x="368" y="237"/>
                  </a:lnTo>
                  <a:lnTo>
                    <a:pt x="371" y="220"/>
                  </a:lnTo>
                  <a:lnTo>
                    <a:pt x="374" y="203"/>
                  </a:lnTo>
                  <a:lnTo>
                    <a:pt x="375" y="184"/>
                  </a:lnTo>
                  <a:lnTo>
                    <a:pt x="376" y="164"/>
                  </a:lnTo>
                  <a:lnTo>
                    <a:pt x="375" y="144"/>
                  </a:lnTo>
                  <a:lnTo>
                    <a:pt x="374" y="127"/>
                  </a:lnTo>
                  <a:lnTo>
                    <a:pt x="371" y="110"/>
                  </a:lnTo>
                  <a:lnTo>
                    <a:pt x="367" y="94"/>
                  </a:lnTo>
                  <a:lnTo>
                    <a:pt x="362" y="80"/>
                  </a:lnTo>
                  <a:lnTo>
                    <a:pt x="356" y="66"/>
                  </a:lnTo>
                  <a:lnTo>
                    <a:pt x="348" y="55"/>
                  </a:lnTo>
                  <a:lnTo>
                    <a:pt x="340" y="44"/>
                  </a:lnTo>
                  <a:lnTo>
                    <a:pt x="331" y="34"/>
                  </a:lnTo>
                  <a:lnTo>
                    <a:pt x="321" y="26"/>
                  </a:lnTo>
                  <a:lnTo>
                    <a:pt x="310" y="18"/>
                  </a:lnTo>
                  <a:lnTo>
                    <a:pt x="297" y="12"/>
                  </a:lnTo>
                  <a:lnTo>
                    <a:pt x="284" y="7"/>
                  </a:lnTo>
                  <a:lnTo>
                    <a:pt x="270" y="4"/>
                  </a:lnTo>
                  <a:lnTo>
                    <a:pt x="255" y="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gray">
            <a:xfrm>
              <a:off x="7178675" y="947616"/>
              <a:ext cx="52388" cy="120650"/>
            </a:xfrm>
            <a:custGeom>
              <a:avLst/>
              <a:gdLst>
                <a:gd name="T0" fmla="*/ 0 w 145"/>
                <a:gd name="T1" fmla="*/ 2147483647 h 327"/>
                <a:gd name="T2" fmla="*/ 0 w 145"/>
                <a:gd name="T3" fmla="*/ 2147483647 h 327"/>
                <a:gd name="T4" fmla="*/ 2147483647 w 145"/>
                <a:gd name="T5" fmla="*/ 2147483647 h 327"/>
                <a:gd name="T6" fmla="*/ 2147483647 w 145"/>
                <a:gd name="T7" fmla="*/ 2147483647 h 327"/>
                <a:gd name="T8" fmla="*/ 2147483647 w 145"/>
                <a:gd name="T9" fmla="*/ 2147483647 h 327"/>
                <a:gd name="T10" fmla="*/ 2147483647 w 145"/>
                <a:gd name="T11" fmla="*/ 2147483647 h 327"/>
                <a:gd name="T12" fmla="*/ 2147483647 w 145"/>
                <a:gd name="T13" fmla="*/ 2147483647 h 327"/>
                <a:gd name="T14" fmla="*/ 2147483647 w 145"/>
                <a:gd name="T15" fmla="*/ 2147483647 h 327"/>
                <a:gd name="T16" fmla="*/ 2147483647 w 145"/>
                <a:gd name="T17" fmla="*/ 2147483647 h 327"/>
                <a:gd name="T18" fmla="*/ 2147483647 w 145"/>
                <a:gd name="T19" fmla="*/ 2147483647 h 327"/>
                <a:gd name="T20" fmla="*/ 2147483647 w 145"/>
                <a:gd name="T21" fmla="*/ 2147483647 h 327"/>
                <a:gd name="T22" fmla="*/ 2147483647 w 145"/>
                <a:gd name="T23" fmla="*/ 2147483647 h 327"/>
                <a:gd name="T24" fmla="*/ 2147483647 w 145"/>
                <a:gd name="T25" fmla="*/ 2147483647 h 327"/>
                <a:gd name="T26" fmla="*/ 2147483647 w 145"/>
                <a:gd name="T27" fmla="*/ 2147483647 h 327"/>
                <a:gd name="T28" fmla="*/ 2147483647 w 145"/>
                <a:gd name="T29" fmla="*/ 2147483647 h 327"/>
                <a:gd name="T30" fmla="*/ 2147483647 w 145"/>
                <a:gd name="T31" fmla="*/ 2147483647 h 327"/>
                <a:gd name="T32" fmla="*/ 2147483647 w 145"/>
                <a:gd name="T33" fmla="*/ 0 h 327"/>
                <a:gd name="T34" fmla="*/ 2147483647 w 145"/>
                <a:gd name="T35" fmla="*/ 2147483647 h 327"/>
                <a:gd name="T36" fmla="*/ 0 w 145"/>
                <a:gd name="T37" fmla="*/ 2147483647 h 3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327"/>
                <a:gd name="T59" fmla="*/ 145 w 145"/>
                <a:gd name="T60" fmla="*/ 327 h 3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327">
                  <a:moveTo>
                    <a:pt x="0" y="24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21" y="49"/>
                  </a:lnTo>
                  <a:lnTo>
                    <a:pt x="32" y="51"/>
                  </a:lnTo>
                  <a:lnTo>
                    <a:pt x="42" y="55"/>
                  </a:lnTo>
                  <a:lnTo>
                    <a:pt x="45" y="57"/>
                  </a:lnTo>
                  <a:lnTo>
                    <a:pt x="48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7" y="75"/>
                  </a:lnTo>
                  <a:lnTo>
                    <a:pt x="58" y="87"/>
                  </a:lnTo>
                  <a:lnTo>
                    <a:pt x="58" y="101"/>
                  </a:lnTo>
                  <a:lnTo>
                    <a:pt x="58" y="327"/>
                  </a:lnTo>
                  <a:lnTo>
                    <a:pt x="145" y="327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gray">
            <a:xfrm>
              <a:off x="7196138" y="898404"/>
              <a:ext cx="39687" cy="36512"/>
            </a:xfrm>
            <a:custGeom>
              <a:avLst/>
              <a:gdLst>
                <a:gd name="T0" fmla="*/ 2147483647 w 108"/>
                <a:gd name="T1" fmla="*/ 2147483647 h 96"/>
                <a:gd name="T2" fmla="*/ 2147483647 w 108"/>
                <a:gd name="T3" fmla="*/ 2147483647 h 96"/>
                <a:gd name="T4" fmla="*/ 2147483647 w 108"/>
                <a:gd name="T5" fmla="*/ 2147483647 h 96"/>
                <a:gd name="T6" fmla="*/ 2147483647 w 108"/>
                <a:gd name="T7" fmla="*/ 2147483647 h 96"/>
                <a:gd name="T8" fmla="*/ 2147483647 w 108"/>
                <a:gd name="T9" fmla="*/ 2147483647 h 96"/>
                <a:gd name="T10" fmla="*/ 2147483647 w 108"/>
                <a:gd name="T11" fmla="*/ 2147483647 h 96"/>
                <a:gd name="T12" fmla="*/ 2147483647 w 108"/>
                <a:gd name="T13" fmla="*/ 2147483647 h 96"/>
                <a:gd name="T14" fmla="*/ 2147483647 w 108"/>
                <a:gd name="T15" fmla="*/ 2147483647 h 96"/>
                <a:gd name="T16" fmla="*/ 2147483647 w 108"/>
                <a:gd name="T17" fmla="*/ 2147483647 h 96"/>
                <a:gd name="T18" fmla="*/ 2147483647 w 108"/>
                <a:gd name="T19" fmla="*/ 2147483647 h 96"/>
                <a:gd name="T20" fmla="*/ 2147483647 w 108"/>
                <a:gd name="T21" fmla="*/ 2147483647 h 96"/>
                <a:gd name="T22" fmla="*/ 2147483647 w 108"/>
                <a:gd name="T23" fmla="*/ 2147483647 h 96"/>
                <a:gd name="T24" fmla="*/ 2147483647 w 108"/>
                <a:gd name="T25" fmla="*/ 2147483647 h 96"/>
                <a:gd name="T26" fmla="*/ 2147483647 w 108"/>
                <a:gd name="T27" fmla="*/ 2147483647 h 96"/>
                <a:gd name="T28" fmla="*/ 2147483647 w 108"/>
                <a:gd name="T29" fmla="*/ 2147483647 h 96"/>
                <a:gd name="T30" fmla="*/ 2147483647 w 108"/>
                <a:gd name="T31" fmla="*/ 2147483647 h 96"/>
                <a:gd name="T32" fmla="*/ 2147483647 w 108"/>
                <a:gd name="T33" fmla="*/ 2147483647 h 96"/>
                <a:gd name="T34" fmla="*/ 2147483647 w 108"/>
                <a:gd name="T35" fmla="*/ 2147483647 h 96"/>
                <a:gd name="T36" fmla="*/ 2147483647 w 108"/>
                <a:gd name="T37" fmla="*/ 0 h 96"/>
                <a:gd name="T38" fmla="*/ 2147483647 w 108"/>
                <a:gd name="T39" fmla="*/ 0 h 96"/>
                <a:gd name="T40" fmla="*/ 2147483647 w 108"/>
                <a:gd name="T41" fmla="*/ 2147483647 h 96"/>
                <a:gd name="T42" fmla="*/ 2147483647 w 108"/>
                <a:gd name="T43" fmla="*/ 2147483647 h 96"/>
                <a:gd name="T44" fmla="*/ 2147483647 w 108"/>
                <a:gd name="T45" fmla="*/ 2147483647 h 96"/>
                <a:gd name="T46" fmla="*/ 2147483647 w 108"/>
                <a:gd name="T47" fmla="*/ 2147483647 h 96"/>
                <a:gd name="T48" fmla="*/ 2147483647 w 108"/>
                <a:gd name="T49" fmla="*/ 2147483647 h 96"/>
                <a:gd name="T50" fmla="*/ 2147483647 w 108"/>
                <a:gd name="T51" fmla="*/ 2147483647 h 96"/>
                <a:gd name="T52" fmla="*/ 2147483647 w 108"/>
                <a:gd name="T53" fmla="*/ 2147483647 h 96"/>
                <a:gd name="T54" fmla="*/ 0 w 108"/>
                <a:gd name="T55" fmla="*/ 2147483647 h 96"/>
                <a:gd name="T56" fmla="*/ 0 w 108"/>
                <a:gd name="T57" fmla="*/ 2147483647 h 96"/>
                <a:gd name="T58" fmla="*/ 2147483647 w 108"/>
                <a:gd name="T59" fmla="*/ 2147483647 h 96"/>
                <a:gd name="T60" fmla="*/ 2147483647 w 108"/>
                <a:gd name="T61" fmla="*/ 2147483647 h 96"/>
                <a:gd name="T62" fmla="*/ 2147483647 w 108"/>
                <a:gd name="T63" fmla="*/ 2147483647 h 96"/>
                <a:gd name="T64" fmla="*/ 2147483647 w 108"/>
                <a:gd name="T65" fmla="*/ 2147483647 h 96"/>
                <a:gd name="T66" fmla="*/ 2147483647 w 108"/>
                <a:gd name="T67" fmla="*/ 2147483647 h 96"/>
                <a:gd name="T68" fmla="*/ 2147483647 w 108"/>
                <a:gd name="T69" fmla="*/ 2147483647 h 96"/>
                <a:gd name="T70" fmla="*/ 2147483647 w 108"/>
                <a:gd name="T71" fmla="*/ 2147483647 h 96"/>
                <a:gd name="T72" fmla="*/ 2147483647 w 108"/>
                <a:gd name="T73" fmla="*/ 2147483647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96"/>
                <a:gd name="T113" fmla="*/ 108 w 108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96">
                  <a:moveTo>
                    <a:pt x="53" y="96"/>
                  </a:moveTo>
                  <a:lnTo>
                    <a:pt x="53" y="96"/>
                  </a:lnTo>
                  <a:lnTo>
                    <a:pt x="63" y="94"/>
                  </a:lnTo>
                  <a:lnTo>
                    <a:pt x="74" y="92"/>
                  </a:lnTo>
                  <a:lnTo>
                    <a:pt x="84" y="88"/>
                  </a:lnTo>
                  <a:lnTo>
                    <a:pt x="91" y="82"/>
                  </a:lnTo>
                  <a:lnTo>
                    <a:pt x="99" y="74"/>
                  </a:lnTo>
                  <a:lnTo>
                    <a:pt x="103" y="67"/>
                  </a:lnTo>
                  <a:lnTo>
                    <a:pt x="106" y="57"/>
                  </a:lnTo>
                  <a:lnTo>
                    <a:pt x="108" y="47"/>
                  </a:lnTo>
                  <a:lnTo>
                    <a:pt x="107" y="39"/>
                  </a:lnTo>
                  <a:lnTo>
                    <a:pt x="104" y="29"/>
                  </a:lnTo>
                  <a:lnTo>
                    <a:pt x="99" y="22"/>
                  </a:lnTo>
                  <a:lnTo>
                    <a:pt x="92" y="14"/>
                  </a:lnTo>
                  <a:lnTo>
                    <a:pt x="84" y="9"/>
                  </a:lnTo>
                  <a:lnTo>
                    <a:pt x="74" y="5"/>
                  </a:lnTo>
                  <a:lnTo>
                    <a:pt x="64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2" y="5"/>
                  </a:lnTo>
                  <a:lnTo>
                    <a:pt x="24" y="9"/>
                  </a:lnTo>
                  <a:lnTo>
                    <a:pt x="15" y="14"/>
                  </a:lnTo>
                  <a:lnTo>
                    <a:pt x="9" y="22"/>
                  </a:lnTo>
                  <a:lnTo>
                    <a:pt x="5" y="29"/>
                  </a:lnTo>
                  <a:lnTo>
                    <a:pt x="1" y="39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9" y="74"/>
                  </a:lnTo>
                  <a:lnTo>
                    <a:pt x="15" y="82"/>
                  </a:lnTo>
                  <a:lnTo>
                    <a:pt x="23" y="88"/>
                  </a:lnTo>
                  <a:lnTo>
                    <a:pt x="32" y="92"/>
                  </a:lnTo>
                  <a:lnTo>
                    <a:pt x="42" y="94"/>
                  </a:lnTo>
                  <a:lnTo>
                    <a:pt x="53" y="96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gray">
            <a:xfrm>
              <a:off x="7261225" y="947616"/>
              <a:ext cx="103188" cy="120650"/>
            </a:xfrm>
            <a:custGeom>
              <a:avLst/>
              <a:gdLst>
                <a:gd name="T0" fmla="*/ 2147483647 w 282"/>
                <a:gd name="T1" fmla="*/ 2147483647 h 327"/>
                <a:gd name="T2" fmla="*/ 2147483647 w 282"/>
                <a:gd name="T3" fmla="*/ 2147483647 h 327"/>
                <a:gd name="T4" fmla="*/ 2147483647 w 282"/>
                <a:gd name="T5" fmla="*/ 2147483647 h 327"/>
                <a:gd name="T6" fmla="*/ 2147483647 w 282"/>
                <a:gd name="T7" fmla="*/ 2147483647 h 327"/>
                <a:gd name="T8" fmla="*/ 2147483647 w 282"/>
                <a:gd name="T9" fmla="*/ 2147483647 h 327"/>
                <a:gd name="T10" fmla="*/ 2147483647 w 282"/>
                <a:gd name="T11" fmla="*/ 2147483647 h 327"/>
                <a:gd name="T12" fmla="*/ 2147483647 w 282"/>
                <a:gd name="T13" fmla="*/ 2147483647 h 327"/>
                <a:gd name="T14" fmla="*/ 2147483647 w 282"/>
                <a:gd name="T15" fmla="*/ 2147483647 h 327"/>
                <a:gd name="T16" fmla="*/ 2147483647 w 282"/>
                <a:gd name="T17" fmla="*/ 2147483647 h 327"/>
                <a:gd name="T18" fmla="*/ 2147483647 w 282"/>
                <a:gd name="T19" fmla="*/ 2147483647 h 327"/>
                <a:gd name="T20" fmla="*/ 2147483647 w 282"/>
                <a:gd name="T21" fmla="*/ 2147483647 h 327"/>
                <a:gd name="T22" fmla="*/ 2147483647 w 282"/>
                <a:gd name="T23" fmla="*/ 2147483647 h 327"/>
                <a:gd name="T24" fmla="*/ 2147483647 w 282"/>
                <a:gd name="T25" fmla="*/ 2147483647 h 327"/>
                <a:gd name="T26" fmla="*/ 2147483647 w 282"/>
                <a:gd name="T27" fmla="*/ 2147483647 h 327"/>
                <a:gd name="T28" fmla="*/ 2147483647 w 282"/>
                <a:gd name="T29" fmla="*/ 2147483647 h 327"/>
                <a:gd name="T30" fmla="*/ 2147483647 w 282"/>
                <a:gd name="T31" fmla="*/ 2147483647 h 327"/>
                <a:gd name="T32" fmla="*/ 2147483647 w 282"/>
                <a:gd name="T33" fmla="*/ 2147483647 h 327"/>
                <a:gd name="T34" fmla="*/ 2147483647 w 282"/>
                <a:gd name="T35" fmla="*/ 2147483647 h 327"/>
                <a:gd name="T36" fmla="*/ 2147483647 w 282"/>
                <a:gd name="T37" fmla="*/ 2147483647 h 327"/>
                <a:gd name="T38" fmla="*/ 2147483647 w 282"/>
                <a:gd name="T39" fmla="*/ 0 h 327"/>
                <a:gd name="T40" fmla="*/ 0 w 282"/>
                <a:gd name="T41" fmla="*/ 2147483647 h 327"/>
                <a:gd name="T42" fmla="*/ 0 w 282"/>
                <a:gd name="T43" fmla="*/ 2147483647 h 327"/>
                <a:gd name="T44" fmla="*/ 2147483647 w 282"/>
                <a:gd name="T45" fmla="*/ 2147483647 h 327"/>
                <a:gd name="T46" fmla="*/ 2147483647 w 282"/>
                <a:gd name="T47" fmla="*/ 2147483647 h 327"/>
                <a:gd name="T48" fmla="*/ 2147483647 w 282"/>
                <a:gd name="T49" fmla="*/ 2147483647 h 327"/>
                <a:gd name="T50" fmla="*/ 2147483647 w 282"/>
                <a:gd name="T51" fmla="*/ 2147483647 h 327"/>
                <a:gd name="T52" fmla="*/ 2147483647 w 282"/>
                <a:gd name="T53" fmla="*/ 2147483647 h 327"/>
                <a:gd name="T54" fmla="*/ 2147483647 w 282"/>
                <a:gd name="T55" fmla="*/ 2147483647 h 327"/>
                <a:gd name="T56" fmla="*/ 2147483647 w 282"/>
                <a:gd name="T57" fmla="*/ 2147483647 h 327"/>
                <a:gd name="T58" fmla="*/ 2147483647 w 282"/>
                <a:gd name="T59" fmla="*/ 2147483647 h 327"/>
                <a:gd name="T60" fmla="*/ 2147483647 w 282"/>
                <a:gd name="T61" fmla="*/ 2147483647 h 327"/>
                <a:gd name="T62" fmla="*/ 2147483647 w 282"/>
                <a:gd name="T63" fmla="*/ 2147483647 h 327"/>
                <a:gd name="T64" fmla="*/ 2147483647 w 282"/>
                <a:gd name="T65" fmla="*/ 2147483647 h 327"/>
                <a:gd name="T66" fmla="*/ 2147483647 w 282"/>
                <a:gd name="T67" fmla="*/ 2147483647 h 327"/>
                <a:gd name="T68" fmla="*/ 2147483647 w 282"/>
                <a:gd name="T69" fmla="*/ 2147483647 h 327"/>
                <a:gd name="T70" fmla="*/ 2147483647 w 282"/>
                <a:gd name="T71" fmla="*/ 2147483647 h 327"/>
                <a:gd name="T72" fmla="*/ 2147483647 w 282"/>
                <a:gd name="T73" fmla="*/ 2147483647 h 327"/>
                <a:gd name="T74" fmla="*/ 2147483647 w 282"/>
                <a:gd name="T75" fmla="*/ 2147483647 h 327"/>
                <a:gd name="T76" fmla="*/ 2147483647 w 282"/>
                <a:gd name="T77" fmla="*/ 2147483647 h 327"/>
                <a:gd name="T78" fmla="*/ 2147483647 w 282"/>
                <a:gd name="T79" fmla="*/ 2147483647 h 327"/>
                <a:gd name="T80" fmla="*/ 2147483647 w 282"/>
                <a:gd name="T81" fmla="*/ 2147483647 h 327"/>
                <a:gd name="T82" fmla="*/ 2147483647 w 282"/>
                <a:gd name="T83" fmla="*/ 2147483647 h 327"/>
                <a:gd name="T84" fmla="*/ 2147483647 w 282"/>
                <a:gd name="T85" fmla="*/ 2147483647 h 327"/>
                <a:gd name="T86" fmla="*/ 2147483647 w 282"/>
                <a:gd name="T87" fmla="*/ 2147483647 h 327"/>
                <a:gd name="T88" fmla="*/ 2147483647 w 282"/>
                <a:gd name="T89" fmla="*/ 2147483647 h 327"/>
                <a:gd name="T90" fmla="*/ 2147483647 w 282"/>
                <a:gd name="T91" fmla="*/ 2147483647 h 327"/>
                <a:gd name="T92" fmla="*/ 2147483647 w 282"/>
                <a:gd name="T93" fmla="*/ 2147483647 h 327"/>
                <a:gd name="T94" fmla="*/ 2147483647 w 282"/>
                <a:gd name="T95" fmla="*/ 2147483647 h 327"/>
                <a:gd name="T96" fmla="*/ 2147483647 w 282"/>
                <a:gd name="T97" fmla="*/ 2147483647 h 327"/>
                <a:gd name="T98" fmla="*/ 2147483647 w 282"/>
                <a:gd name="T99" fmla="*/ 2147483647 h 327"/>
                <a:gd name="T100" fmla="*/ 2147483647 w 282"/>
                <a:gd name="T101" fmla="*/ 2147483647 h 327"/>
                <a:gd name="T102" fmla="*/ 2147483647 w 282"/>
                <a:gd name="T103" fmla="*/ 2147483647 h 327"/>
                <a:gd name="T104" fmla="*/ 2147483647 w 282"/>
                <a:gd name="T105" fmla="*/ 2147483647 h 327"/>
                <a:gd name="T106" fmla="*/ 2147483647 w 282"/>
                <a:gd name="T107" fmla="*/ 2147483647 h 327"/>
                <a:gd name="T108" fmla="*/ 2147483647 w 282"/>
                <a:gd name="T109" fmla="*/ 2147483647 h 327"/>
                <a:gd name="T110" fmla="*/ 2147483647 w 282"/>
                <a:gd name="T111" fmla="*/ 2147483647 h 327"/>
                <a:gd name="T112" fmla="*/ 2147483647 w 282"/>
                <a:gd name="T113" fmla="*/ 2147483647 h 327"/>
                <a:gd name="T114" fmla="*/ 2147483647 w 282"/>
                <a:gd name="T115" fmla="*/ 2147483647 h 3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"/>
                <a:gd name="T175" fmla="*/ 0 h 327"/>
                <a:gd name="T176" fmla="*/ 282 w 282"/>
                <a:gd name="T177" fmla="*/ 327 h 3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" h="327">
                  <a:moveTo>
                    <a:pt x="282" y="74"/>
                  </a:moveTo>
                  <a:lnTo>
                    <a:pt x="282" y="5"/>
                  </a:lnTo>
                  <a:lnTo>
                    <a:pt x="277" y="4"/>
                  </a:lnTo>
                  <a:lnTo>
                    <a:pt x="256" y="2"/>
                  </a:lnTo>
                  <a:lnTo>
                    <a:pt x="236" y="1"/>
                  </a:lnTo>
                  <a:lnTo>
                    <a:pt x="226" y="2"/>
                  </a:lnTo>
                  <a:lnTo>
                    <a:pt x="218" y="3"/>
                  </a:lnTo>
                  <a:lnTo>
                    <a:pt x="210" y="5"/>
                  </a:lnTo>
                  <a:lnTo>
                    <a:pt x="203" y="7"/>
                  </a:lnTo>
                  <a:lnTo>
                    <a:pt x="195" y="11"/>
                  </a:lnTo>
                  <a:lnTo>
                    <a:pt x="189" y="14"/>
                  </a:lnTo>
                  <a:lnTo>
                    <a:pt x="177" y="24"/>
                  </a:lnTo>
                  <a:lnTo>
                    <a:pt x="168" y="33"/>
                  </a:lnTo>
                  <a:lnTo>
                    <a:pt x="159" y="44"/>
                  </a:lnTo>
                  <a:lnTo>
                    <a:pt x="152" y="56"/>
                  </a:lnTo>
                  <a:lnTo>
                    <a:pt x="146" y="66"/>
                  </a:lnTo>
                  <a:lnTo>
                    <a:pt x="146" y="0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5" y="48"/>
                  </a:lnTo>
                  <a:lnTo>
                    <a:pt x="20" y="49"/>
                  </a:lnTo>
                  <a:lnTo>
                    <a:pt x="33" y="51"/>
                  </a:lnTo>
                  <a:lnTo>
                    <a:pt x="41" y="55"/>
                  </a:lnTo>
                  <a:lnTo>
                    <a:pt x="46" y="57"/>
                  </a:lnTo>
                  <a:lnTo>
                    <a:pt x="49" y="59"/>
                  </a:lnTo>
                  <a:lnTo>
                    <a:pt x="51" y="62"/>
                  </a:lnTo>
                  <a:lnTo>
                    <a:pt x="53" y="65"/>
                  </a:lnTo>
                  <a:lnTo>
                    <a:pt x="56" y="75"/>
                  </a:lnTo>
                  <a:lnTo>
                    <a:pt x="59" y="87"/>
                  </a:lnTo>
                  <a:lnTo>
                    <a:pt x="59" y="101"/>
                  </a:lnTo>
                  <a:lnTo>
                    <a:pt x="59" y="327"/>
                  </a:lnTo>
                  <a:lnTo>
                    <a:pt x="146" y="327"/>
                  </a:lnTo>
                  <a:lnTo>
                    <a:pt x="146" y="164"/>
                  </a:lnTo>
                  <a:lnTo>
                    <a:pt x="147" y="152"/>
                  </a:lnTo>
                  <a:lnTo>
                    <a:pt x="149" y="138"/>
                  </a:lnTo>
                  <a:lnTo>
                    <a:pt x="150" y="130"/>
                  </a:lnTo>
                  <a:lnTo>
                    <a:pt x="154" y="123"/>
                  </a:lnTo>
                  <a:lnTo>
                    <a:pt x="157" y="116"/>
                  </a:lnTo>
                  <a:lnTo>
                    <a:pt x="161" y="108"/>
                  </a:lnTo>
                  <a:lnTo>
                    <a:pt x="167" y="101"/>
                  </a:lnTo>
                  <a:lnTo>
                    <a:pt x="173" y="94"/>
                  </a:lnTo>
                  <a:lnTo>
                    <a:pt x="180" y="88"/>
                  </a:lnTo>
                  <a:lnTo>
                    <a:pt x="189" y="82"/>
                  </a:lnTo>
                  <a:lnTo>
                    <a:pt x="199" y="78"/>
                  </a:lnTo>
                  <a:lnTo>
                    <a:pt x="210" y="75"/>
                  </a:lnTo>
                  <a:lnTo>
                    <a:pt x="223" y="73"/>
                  </a:lnTo>
                  <a:lnTo>
                    <a:pt x="238" y="72"/>
                  </a:lnTo>
                  <a:lnTo>
                    <a:pt x="246" y="73"/>
                  </a:lnTo>
                  <a:lnTo>
                    <a:pt x="253" y="74"/>
                  </a:lnTo>
                  <a:lnTo>
                    <a:pt x="268" y="78"/>
                  </a:lnTo>
                  <a:lnTo>
                    <a:pt x="282" y="81"/>
                  </a:lnTo>
                  <a:lnTo>
                    <a:pt x="282" y="7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8" name="Freeform 33"/>
            <p:cNvSpPr>
              <a:spLocks noEditPoints="1"/>
            </p:cNvSpPr>
            <p:nvPr/>
          </p:nvSpPr>
          <p:spPr bwMode="gray">
            <a:xfrm>
              <a:off x="7378700" y="949204"/>
              <a:ext cx="114300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1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6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2" y="100"/>
                  </a:lnTo>
                  <a:lnTo>
                    <a:pt x="95" y="100"/>
                  </a:lnTo>
                  <a:lnTo>
                    <a:pt x="98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5" y="38"/>
                  </a:lnTo>
                  <a:lnTo>
                    <a:pt x="152" y="35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3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5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4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1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8" y="331"/>
                  </a:lnTo>
                  <a:lnTo>
                    <a:pt x="169" y="333"/>
                  </a:lnTo>
                  <a:lnTo>
                    <a:pt x="191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5"/>
                  </a:lnTo>
                  <a:lnTo>
                    <a:pt x="226" y="286"/>
                  </a:lnTo>
                  <a:lnTo>
                    <a:pt x="209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5"/>
                  </a:lnTo>
                  <a:lnTo>
                    <a:pt x="145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4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7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9" name="Freeform 36"/>
            <p:cNvSpPr>
              <a:spLocks/>
            </p:cNvSpPr>
            <p:nvPr/>
          </p:nvSpPr>
          <p:spPr bwMode="gray">
            <a:xfrm>
              <a:off x="7686675" y="893641"/>
              <a:ext cx="133350" cy="174625"/>
            </a:xfrm>
            <a:custGeom>
              <a:avLst/>
              <a:gdLst>
                <a:gd name="T0" fmla="*/ 2147483647 w 365"/>
                <a:gd name="T1" fmla="*/ 2147483647 h 475"/>
                <a:gd name="T2" fmla="*/ 2147483647 w 365"/>
                <a:gd name="T3" fmla="*/ 2147483647 h 475"/>
                <a:gd name="T4" fmla="*/ 2147483647 w 365"/>
                <a:gd name="T5" fmla="*/ 2147483647 h 475"/>
                <a:gd name="T6" fmla="*/ 2147483647 w 365"/>
                <a:gd name="T7" fmla="*/ 2147483647 h 475"/>
                <a:gd name="T8" fmla="*/ 2147483647 w 365"/>
                <a:gd name="T9" fmla="*/ 2147483647 h 475"/>
                <a:gd name="T10" fmla="*/ 2147483647 w 365"/>
                <a:gd name="T11" fmla="*/ 2147483647 h 475"/>
                <a:gd name="T12" fmla="*/ 2147483647 w 365"/>
                <a:gd name="T13" fmla="*/ 2147483647 h 475"/>
                <a:gd name="T14" fmla="*/ 2147483647 w 365"/>
                <a:gd name="T15" fmla="*/ 0 h 475"/>
                <a:gd name="T16" fmla="*/ 0 w 365"/>
                <a:gd name="T17" fmla="*/ 2147483647 h 475"/>
                <a:gd name="T18" fmla="*/ 2147483647 w 365"/>
                <a:gd name="T19" fmla="*/ 2147483647 h 475"/>
                <a:gd name="T20" fmla="*/ 2147483647 w 365"/>
                <a:gd name="T21" fmla="*/ 2147483647 h 475"/>
                <a:gd name="T22" fmla="*/ 2147483647 w 365"/>
                <a:gd name="T23" fmla="*/ 2147483647 h 475"/>
                <a:gd name="T24" fmla="*/ 2147483647 w 365"/>
                <a:gd name="T25" fmla="*/ 2147483647 h 475"/>
                <a:gd name="T26" fmla="*/ 2147483647 w 365"/>
                <a:gd name="T27" fmla="*/ 2147483647 h 475"/>
                <a:gd name="T28" fmla="*/ 2147483647 w 365"/>
                <a:gd name="T29" fmla="*/ 2147483647 h 475"/>
                <a:gd name="T30" fmla="*/ 2147483647 w 365"/>
                <a:gd name="T31" fmla="*/ 2147483647 h 475"/>
                <a:gd name="T32" fmla="*/ 2147483647 w 365"/>
                <a:gd name="T33" fmla="*/ 2147483647 h 475"/>
                <a:gd name="T34" fmla="*/ 2147483647 w 365"/>
                <a:gd name="T35" fmla="*/ 2147483647 h 475"/>
                <a:gd name="T36" fmla="*/ 2147483647 w 365"/>
                <a:gd name="T37" fmla="*/ 2147483647 h 475"/>
                <a:gd name="T38" fmla="*/ 2147483647 w 365"/>
                <a:gd name="T39" fmla="*/ 2147483647 h 475"/>
                <a:gd name="T40" fmla="*/ 2147483647 w 365"/>
                <a:gd name="T41" fmla="*/ 2147483647 h 475"/>
                <a:gd name="T42" fmla="*/ 2147483647 w 365"/>
                <a:gd name="T43" fmla="*/ 2147483647 h 475"/>
                <a:gd name="T44" fmla="*/ 2147483647 w 365"/>
                <a:gd name="T45" fmla="*/ 2147483647 h 475"/>
                <a:gd name="T46" fmla="*/ 2147483647 w 365"/>
                <a:gd name="T47" fmla="*/ 2147483647 h 475"/>
                <a:gd name="T48" fmla="*/ 2147483647 w 365"/>
                <a:gd name="T49" fmla="*/ 2147483647 h 475"/>
                <a:gd name="T50" fmla="*/ 2147483647 w 365"/>
                <a:gd name="T51" fmla="*/ 2147483647 h 475"/>
                <a:gd name="T52" fmla="*/ 2147483647 w 365"/>
                <a:gd name="T53" fmla="*/ 2147483647 h 475"/>
                <a:gd name="T54" fmla="*/ 2147483647 w 365"/>
                <a:gd name="T55" fmla="*/ 2147483647 h 475"/>
                <a:gd name="T56" fmla="*/ 2147483647 w 365"/>
                <a:gd name="T57" fmla="*/ 2147483647 h 475"/>
                <a:gd name="T58" fmla="*/ 2147483647 w 365"/>
                <a:gd name="T59" fmla="*/ 2147483647 h 475"/>
                <a:gd name="T60" fmla="*/ 2147483647 w 365"/>
                <a:gd name="T61" fmla="*/ 2147483647 h 475"/>
                <a:gd name="T62" fmla="*/ 2147483647 w 365"/>
                <a:gd name="T63" fmla="*/ 2147483647 h 475"/>
                <a:gd name="T64" fmla="*/ 2147483647 w 365"/>
                <a:gd name="T65" fmla="*/ 2147483647 h 475"/>
                <a:gd name="T66" fmla="*/ 2147483647 w 365"/>
                <a:gd name="T67" fmla="*/ 2147483647 h 475"/>
                <a:gd name="T68" fmla="*/ 2147483647 w 365"/>
                <a:gd name="T69" fmla="*/ 2147483647 h 475"/>
                <a:gd name="T70" fmla="*/ 2147483647 w 365"/>
                <a:gd name="T71" fmla="*/ 2147483647 h 475"/>
                <a:gd name="T72" fmla="*/ 2147483647 w 365"/>
                <a:gd name="T73" fmla="*/ 2147483647 h 475"/>
                <a:gd name="T74" fmla="*/ 2147483647 w 365"/>
                <a:gd name="T75" fmla="*/ 2147483647 h 475"/>
                <a:gd name="T76" fmla="*/ 2147483647 w 365"/>
                <a:gd name="T77" fmla="*/ 2147483647 h 475"/>
                <a:gd name="T78" fmla="*/ 2147483647 w 365"/>
                <a:gd name="T79" fmla="*/ 2147483647 h 475"/>
                <a:gd name="T80" fmla="*/ 2147483647 w 365"/>
                <a:gd name="T81" fmla="*/ 2147483647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5"/>
                <a:gd name="T124" fmla="*/ 0 h 475"/>
                <a:gd name="T125" fmla="*/ 365 w 365"/>
                <a:gd name="T126" fmla="*/ 475 h 4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5" h="475">
                  <a:moveTo>
                    <a:pt x="266" y="149"/>
                  </a:moveTo>
                  <a:lnTo>
                    <a:pt x="266" y="149"/>
                  </a:lnTo>
                  <a:lnTo>
                    <a:pt x="255" y="150"/>
                  </a:lnTo>
                  <a:lnTo>
                    <a:pt x="244" y="151"/>
                  </a:lnTo>
                  <a:lnTo>
                    <a:pt x="233" y="153"/>
                  </a:lnTo>
                  <a:lnTo>
                    <a:pt x="224" y="157"/>
                  </a:lnTo>
                  <a:lnTo>
                    <a:pt x="214" y="160"/>
                  </a:lnTo>
                  <a:lnTo>
                    <a:pt x="206" y="164"/>
                  </a:lnTo>
                  <a:lnTo>
                    <a:pt x="197" y="168"/>
                  </a:lnTo>
                  <a:lnTo>
                    <a:pt x="189" y="174"/>
                  </a:lnTo>
                  <a:lnTo>
                    <a:pt x="176" y="184"/>
                  </a:lnTo>
                  <a:lnTo>
                    <a:pt x="164" y="196"/>
                  </a:lnTo>
                  <a:lnTo>
                    <a:pt x="154" y="208"/>
                  </a:lnTo>
                  <a:lnTo>
                    <a:pt x="147" y="220"/>
                  </a:lnTo>
                  <a:lnTo>
                    <a:pt x="147" y="0"/>
                  </a:lnTo>
                  <a:lnTo>
                    <a:pt x="139" y="2"/>
                  </a:lnTo>
                  <a:lnTo>
                    <a:pt x="0" y="19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21" y="45"/>
                  </a:lnTo>
                  <a:lnTo>
                    <a:pt x="32" y="47"/>
                  </a:lnTo>
                  <a:lnTo>
                    <a:pt x="42" y="51"/>
                  </a:lnTo>
                  <a:lnTo>
                    <a:pt x="45" y="53"/>
                  </a:lnTo>
                  <a:lnTo>
                    <a:pt x="48" y="55"/>
                  </a:lnTo>
                  <a:lnTo>
                    <a:pt x="52" y="58"/>
                  </a:lnTo>
                  <a:lnTo>
                    <a:pt x="54" y="62"/>
                  </a:lnTo>
                  <a:lnTo>
                    <a:pt x="57" y="71"/>
                  </a:lnTo>
                  <a:lnTo>
                    <a:pt x="58" y="83"/>
                  </a:lnTo>
                  <a:lnTo>
                    <a:pt x="59" y="98"/>
                  </a:lnTo>
                  <a:lnTo>
                    <a:pt x="59" y="475"/>
                  </a:lnTo>
                  <a:lnTo>
                    <a:pt x="147" y="475"/>
                  </a:lnTo>
                  <a:lnTo>
                    <a:pt x="147" y="313"/>
                  </a:lnTo>
                  <a:lnTo>
                    <a:pt x="147" y="302"/>
                  </a:lnTo>
                  <a:lnTo>
                    <a:pt x="149" y="291"/>
                  </a:lnTo>
                  <a:lnTo>
                    <a:pt x="151" y="281"/>
                  </a:lnTo>
                  <a:lnTo>
                    <a:pt x="154" y="271"/>
                  </a:lnTo>
                  <a:lnTo>
                    <a:pt x="158" y="261"/>
                  </a:lnTo>
                  <a:lnTo>
                    <a:pt x="163" y="253"/>
                  </a:lnTo>
                  <a:lnTo>
                    <a:pt x="168" y="244"/>
                  </a:lnTo>
                  <a:lnTo>
                    <a:pt x="173" y="237"/>
                  </a:lnTo>
                  <a:lnTo>
                    <a:pt x="180" y="230"/>
                  </a:lnTo>
                  <a:lnTo>
                    <a:pt x="186" y="224"/>
                  </a:lnTo>
                  <a:lnTo>
                    <a:pt x="193" y="220"/>
                  </a:lnTo>
                  <a:lnTo>
                    <a:pt x="200" y="214"/>
                  </a:lnTo>
                  <a:lnTo>
                    <a:pt x="208" y="211"/>
                  </a:lnTo>
                  <a:lnTo>
                    <a:pt x="214" y="209"/>
                  </a:lnTo>
                  <a:lnTo>
                    <a:pt x="222" y="207"/>
                  </a:lnTo>
                  <a:lnTo>
                    <a:pt x="229" y="207"/>
                  </a:lnTo>
                  <a:lnTo>
                    <a:pt x="238" y="207"/>
                  </a:lnTo>
                  <a:lnTo>
                    <a:pt x="245" y="208"/>
                  </a:lnTo>
                  <a:lnTo>
                    <a:pt x="251" y="210"/>
                  </a:lnTo>
                  <a:lnTo>
                    <a:pt x="257" y="213"/>
                  </a:lnTo>
                  <a:lnTo>
                    <a:pt x="262" y="216"/>
                  </a:lnTo>
                  <a:lnTo>
                    <a:pt x="265" y="220"/>
                  </a:lnTo>
                  <a:lnTo>
                    <a:pt x="269" y="224"/>
                  </a:lnTo>
                  <a:lnTo>
                    <a:pt x="272" y="229"/>
                  </a:lnTo>
                  <a:lnTo>
                    <a:pt x="275" y="240"/>
                  </a:lnTo>
                  <a:lnTo>
                    <a:pt x="277" y="251"/>
                  </a:lnTo>
                  <a:lnTo>
                    <a:pt x="277" y="264"/>
                  </a:lnTo>
                  <a:lnTo>
                    <a:pt x="277" y="275"/>
                  </a:lnTo>
                  <a:lnTo>
                    <a:pt x="277" y="475"/>
                  </a:lnTo>
                  <a:lnTo>
                    <a:pt x="365" y="475"/>
                  </a:lnTo>
                  <a:lnTo>
                    <a:pt x="365" y="266"/>
                  </a:lnTo>
                  <a:lnTo>
                    <a:pt x="365" y="251"/>
                  </a:lnTo>
                  <a:lnTo>
                    <a:pt x="364" y="232"/>
                  </a:lnTo>
                  <a:lnTo>
                    <a:pt x="363" y="223"/>
                  </a:lnTo>
                  <a:lnTo>
                    <a:pt x="360" y="213"/>
                  </a:lnTo>
                  <a:lnTo>
                    <a:pt x="357" y="204"/>
                  </a:lnTo>
                  <a:lnTo>
                    <a:pt x="353" y="194"/>
                  </a:lnTo>
                  <a:lnTo>
                    <a:pt x="348" y="185"/>
                  </a:lnTo>
                  <a:lnTo>
                    <a:pt x="341" y="177"/>
                  </a:lnTo>
                  <a:lnTo>
                    <a:pt x="333" y="169"/>
                  </a:lnTo>
                  <a:lnTo>
                    <a:pt x="323" y="163"/>
                  </a:lnTo>
                  <a:lnTo>
                    <a:pt x="312" y="158"/>
                  </a:lnTo>
                  <a:lnTo>
                    <a:pt x="300" y="153"/>
                  </a:lnTo>
                  <a:lnTo>
                    <a:pt x="284" y="150"/>
                  </a:lnTo>
                  <a:lnTo>
                    <a:pt x="266" y="149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0" name="Freeform 38"/>
            <p:cNvSpPr>
              <a:spLocks noEditPoints="1"/>
            </p:cNvSpPr>
            <p:nvPr/>
          </p:nvSpPr>
          <p:spPr bwMode="gray">
            <a:xfrm>
              <a:off x="7850188" y="949204"/>
              <a:ext cx="114300" cy="120650"/>
            </a:xfrm>
            <a:custGeom>
              <a:avLst/>
              <a:gdLst>
                <a:gd name="T0" fmla="*/ 2147483647 w 310"/>
                <a:gd name="T1" fmla="*/ 2147483647 h 334"/>
                <a:gd name="T2" fmla="*/ 2147483647 w 310"/>
                <a:gd name="T3" fmla="*/ 2147483647 h 334"/>
                <a:gd name="T4" fmla="*/ 2147483647 w 310"/>
                <a:gd name="T5" fmla="*/ 2147483647 h 334"/>
                <a:gd name="T6" fmla="*/ 2147483647 w 310"/>
                <a:gd name="T7" fmla="*/ 2147483647 h 334"/>
                <a:gd name="T8" fmla="*/ 2147483647 w 310"/>
                <a:gd name="T9" fmla="*/ 2147483647 h 334"/>
                <a:gd name="T10" fmla="*/ 2147483647 w 310"/>
                <a:gd name="T11" fmla="*/ 2147483647 h 334"/>
                <a:gd name="T12" fmla="*/ 2147483647 w 310"/>
                <a:gd name="T13" fmla="*/ 2147483647 h 334"/>
                <a:gd name="T14" fmla="*/ 2147483647 w 310"/>
                <a:gd name="T15" fmla="*/ 2147483647 h 334"/>
                <a:gd name="T16" fmla="*/ 2147483647 w 310"/>
                <a:gd name="T17" fmla="*/ 2147483647 h 334"/>
                <a:gd name="T18" fmla="*/ 2147483647 w 310"/>
                <a:gd name="T19" fmla="*/ 2147483647 h 334"/>
                <a:gd name="T20" fmla="*/ 2147483647 w 310"/>
                <a:gd name="T21" fmla="*/ 2147483647 h 334"/>
                <a:gd name="T22" fmla="*/ 2147483647 w 310"/>
                <a:gd name="T23" fmla="*/ 2147483647 h 334"/>
                <a:gd name="T24" fmla="*/ 2147483647 w 310"/>
                <a:gd name="T25" fmla="*/ 2147483647 h 334"/>
                <a:gd name="T26" fmla="*/ 2147483647 w 310"/>
                <a:gd name="T27" fmla="*/ 2147483647 h 334"/>
                <a:gd name="T28" fmla="*/ 2147483647 w 310"/>
                <a:gd name="T29" fmla="*/ 2147483647 h 334"/>
                <a:gd name="T30" fmla="*/ 2147483647 w 310"/>
                <a:gd name="T31" fmla="*/ 2147483647 h 334"/>
                <a:gd name="T32" fmla="*/ 2147483647 w 310"/>
                <a:gd name="T33" fmla="*/ 2147483647 h 334"/>
                <a:gd name="T34" fmla="*/ 2147483647 w 310"/>
                <a:gd name="T35" fmla="*/ 2147483647 h 334"/>
                <a:gd name="T36" fmla="*/ 2147483647 w 310"/>
                <a:gd name="T37" fmla="*/ 2147483647 h 334"/>
                <a:gd name="T38" fmla="*/ 2147483647 w 310"/>
                <a:gd name="T39" fmla="*/ 2147483647 h 334"/>
                <a:gd name="T40" fmla="*/ 2147483647 w 310"/>
                <a:gd name="T41" fmla="*/ 2147483647 h 334"/>
                <a:gd name="T42" fmla="*/ 2147483647 w 310"/>
                <a:gd name="T43" fmla="*/ 2147483647 h 334"/>
                <a:gd name="T44" fmla="*/ 2147483647 w 310"/>
                <a:gd name="T45" fmla="*/ 2147483647 h 334"/>
                <a:gd name="T46" fmla="*/ 2147483647 w 310"/>
                <a:gd name="T47" fmla="*/ 0 h 334"/>
                <a:gd name="T48" fmla="*/ 2147483647 w 310"/>
                <a:gd name="T49" fmla="*/ 2147483647 h 334"/>
                <a:gd name="T50" fmla="*/ 2147483647 w 310"/>
                <a:gd name="T51" fmla="*/ 2147483647 h 334"/>
                <a:gd name="T52" fmla="*/ 2147483647 w 310"/>
                <a:gd name="T53" fmla="*/ 2147483647 h 334"/>
                <a:gd name="T54" fmla="*/ 2147483647 w 310"/>
                <a:gd name="T55" fmla="*/ 2147483647 h 334"/>
                <a:gd name="T56" fmla="*/ 2147483647 w 310"/>
                <a:gd name="T57" fmla="*/ 2147483647 h 334"/>
                <a:gd name="T58" fmla="*/ 2147483647 w 310"/>
                <a:gd name="T59" fmla="*/ 2147483647 h 334"/>
                <a:gd name="T60" fmla="*/ 2147483647 w 310"/>
                <a:gd name="T61" fmla="*/ 2147483647 h 334"/>
                <a:gd name="T62" fmla="*/ 0 w 310"/>
                <a:gd name="T63" fmla="*/ 2147483647 h 334"/>
                <a:gd name="T64" fmla="*/ 2147483647 w 310"/>
                <a:gd name="T65" fmla="*/ 2147483647 h 334"/>
                <a:gd name="T66" fmla="*/ 2147483647 w 310"/>
                <a:gd name="T67" fmla="*/ 2147483647 h 334"/>
                <a:gd name="T68" fmla="*/ 2147483647 w 310"/>
                <a:gd name="T69" fmla="*/ 2147483647 h 334"/>
                <a:gd name="T70" fmla="*/ 2147483647 w 310"/>
                <a:gd name="T71" fmla="*/ 2147483647 h 334"/>
                <a:gd name="T72" fmla="*/ 2147483647 w 310"/>
                <a:gd name="T73" fmla="*/ 2147483647 h 334"/>
                <a:gd name="T74" fmla="*/ 2147483647 w 310"/>
                <a:gd name="T75" fmla="*/ 2147483647 h 334"/>
                <a:gd name="T76" fmla="*/ 2147483647 w 310"/>
                <a:gd name="T77" fmla="*/ 2147483647 h 334"/>
                <a:gd name="T78" fmla="*/ 2147483647 w 310"/>
                <a:gd name="T79" fmla="*/ 2147483647 h 334"/>
                <a:gd name="T80" fmla="*/ 2147483647 w 310"/>
                <a:gd name="T81" fmla="*/ 2147483647 h 334"/>
                <a:gd name="T82" fmla="*/ 2147483647 w 310"/>
                <a:gd name="T83" fmla="*/ 2147483647 h 334"/>
                <a:gd name="T84" fmla="*/ 2147483647 w 310"/>
                <a:gd name="T85" fmla="*/ 2147483647 h 334"/>
                <a:gd name="T86" fmla="*/ 2147483647 w 310"/>
                <a:gd name="T87" fmla="*/ 2147483647 h 334"/>
                <a:gd name="T88" fmla="*/ 2147483647 w 310"/>
                <a:gd name="T89" fmla="*/ 2147483647 h 334"/>
                <a:gd name="T90" fmla="*/ 2147483647 w 310"/>
                <a:gd name="T91" fmla="*/ 2147483647 h 334"/>
                <a:gd name="T92" fmla="*/ 2147483647 w 310"/>
                <a:gd name="T93" fmla="*/ 2147483647 h 334"/>
                <a:gd name="T94" fmla="*/ 2147483647 w 310"/>
                <a:gd name="T95" fmla="*/ 2147483647 h 334"/>
                <a:gd name="T96" fmla="*/ 2147483647 w 310"/>
                <a:gd name="T97" fmla="*/ 2147483647 h 334"/>
                <a:gd name="T98" fmla="*/ 2147483647 w 310"/>
                <a:gd name="T99" fmla="*/ 2147483647 h 334"/>
                <a:gd name="T100" fmla="*/ 2147483647 w 310"/>
                <a:gd name="T101" fmla="*/ 2147483647 h 334"/>
                <a:gd name="T102" fmla="*/ 2147483647 w 310"/>
                <a:gd name="T103" fmla="*/ 2147483647 h 334"/>
                <a:gd name="T104" fmla="*/ 2147483647 w 310"/>
                <a:gd name="T105" fmla="*/ 2147483647 h 334"/>
                <a:gd name="T106" fmla="*/ 2147483647 w 310"/>
                <a:gd name="T107" fmla="*/ 2147483647 h 334"/>
                <a:gd name="T108" fmla="*/ 2147483647 w 310"/>
                <a:gd name="T109" fmla="*/ 2147483647 h 334"/>
                <a:gd name="T110" fmla="*/ 2147483647 w 310"/>
                <a:gd name="T111" fmla="*/ 2147483647 h 334"/>
                <a:gd name="T112" fmla="*/ 2147483647 w 310"/>
                <a:gd name="T113" fmla="*/ 2147483647 h 334"/>
                <a:gd name="T114" fmla="*/ 2147483647 w 310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0"/>
                <a:gd name="T175" fmla="*/ 0 h 334"/>
                <a:gd name="T176" fmla="*/ 310 w 310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0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7"/>
                  </a:lnTo>
                  <a:lnTo>
                    <a:pt x="205" y="51"/>
                  </a:lnTo>
                  <a:lnTo>
                    <a:pt x="209" y="56"/>
                  </a:lnTo>
                  <a:lnTo>
                    <a:pt x="215" y="66"/>
                  </a:lnTo>
                  <a:lnTo>
                    <a:pt x="218" y="77"/>
                  </a:lnTo>
                  <a:lnTo>
                    <a:pt x="220" y="88"/>
                  </a:lnTo>
                  <a:lnTo>
                    <a:pt x="221" y="100"/>
                  </a:lnTo>
                  <a:lnTo>
                    <a:pt x="96" y="100"/>
                  </a:lnTo>
                  <a:lnTo>
                    <a:pt x="97" y="91"/>
                  </a:lnTo>
                  <a:lnTo>
                    <a:pt x="101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6" y="55"/>
                  </a:lnTo>
                  <a:lnTo>
                    <a:pt x="120" y="49"/>
                  </a:lnTo>
                  <a:lnTo>
                    <a:pt x="125" y="46"/>
                  </a:lnTo>
                  <a:lnTo>
                    <a:pt x="131" y="42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3" y="35"/>
                  </a:lnTo>
                  <a:lnTo>
                    <a:pt x="162" y="35"/>
                  </a:lnTo>
                  <a:close/>
                  <a:moveTo>
                    <a:pt x="310" y="133"/>
                  </a:moveTo>
                  <a:lnTo>
                    <a:pt x="310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0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3"/>
                  </a:lnTo>
                  <a:lnTo>
                    <a:pt x="228" y="9"/>
                  </a:lnTo>
                  <a:lnTo>
                    <a:pt x="214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5"/>
                  </a:lnTo>
                  <a:lnTo>
                    <a:pt x="93" y="10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6" y="74"/>
                  </a:lnTo>
                  <a:lnTo>
                    <a:pt x="11" y="88"/>
                  </a:lnTo>
                  <a:lnTo>
                    <a:pt x="7" y="104"/>
                  </a:lnTo>
                  <a:lnTo>
                    <a:pt x="3" y="120"/>
                  </a:lnTo>
                  <a:lnTo>
                    <a:pt x="1" y="137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0" y="247"/>
                  </a:lnTo>
                  <a:lnTo>
                    <a:pt x="29" y="261"/>
                  </a:lnTo>
                  <a:lnTo>
                    <a:pt x="40" y="275"/>
                  </a:lnTo>
                  <a:lnTo>
                    <a:pt x="51" y="287"/>
                  </a:lnTo>
                  <a:lnTo>
                    <a:pt x="64" y="297"/>
                  </a:lnTo>
                  <a:lnTo>
                    <a:pt x="78" y="307"/>
                  </a:lnTo>
                  <a:lnTo>
                    <a:pt x="94" y="316"/>
                  </a:lnTo>
                  <a:lnTo>
                    <a:pt x="110" y="322"/>
                  </a:lnTo>
                  <a:lnTo>
                    <a:pt x="129" y="327"/>
                  </a:lnTo>
                  <a:lnTo>
                    <a:pt x="149" y="331"/>
                  </a:lnTo>
                  <a:lnTo>
                    <a:pt x="169" y="333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4" y="329"/>
                  </a:lnTo>
                  <a:lnTo>
                    <a:pt x="258" y="327"/>
                  </a:lnTo>
                  <a:lnTo>
                    <a:pt x="282" y="321"/>
                  </a:lnTo>
                  <a:lnTo>
                    <a:pt x="297" y="316"/>
                  </a:lnTo>
                  <a:lnTo>
                    <a:pt x="303" y="314"/>
                  </a:lnTo>
                  <a:lnTo>
                    <a:pt x="303" y="272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7" y="285"/>
                  </a:lnTo>
                  <a:lnTo>
                    <a:pt x="226" y="286"/>
                  </a:lnTo>
                  <a:lnTo>
                    <a:pt x="210" y="285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7" y="273"/>
                  </a:lnTo>
                  <a:lnTo>
                    <a:pt x="155" y="265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20" y="228"/>
                  </a:lnTo>
                  <a:lnTo>
                    <a:pt x="113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8"/>
                  </a:lnTo>
                  <a:lnTo>
                    <a:pt x="98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10" y="139"/>
                  </a:lnTo>
                  <a:lnTo>
                    <a:pt x="310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1" name="Freeform 41"/>
            <p:cNvSpPr>
              <a:spLocks/>
            </p:cNvSpPr>
            <p:nvPr/>
          </p:nvSpPr>
          <p:spPr bwMode="gray">
            <a:xfrm>
              <a:off x="75834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59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79" y="426"/>
                  </a:lnTo>
                  <a:lnTo>
                    <a:pt x="191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5" y="420"/>
                  </a:lnTo>
                  <a:lnTo>
                    <a:pt x="235" y="381"/>
                  </a:lnTo>
                  <a:lnTo>
                    <a:pt x="228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gray">
            <a:xfrm>
              <a:off x="8045450" y="901579"/>
              <a:ext cx="192088" cy="166687"/>
            </a:xfrm>
            <a:custGeom>
              <a:avLst/>
              <a:gdLst>
                <a:gd name="T0" fmla="*/ 2147483647 w 525"/>
                <a:gd name="T1" fmla="*/ 0 h 455"/>
                <a:gd name="T2" fmla="*/ 2147483647 w 525"/>
                <a:gd name="T3" fmla="*/ 0 h 455"/>
                <a:gd name="T4" fmla="*/ 2147483647 w 525"/>
                <a:gd name="T5" fmla="*/ 0 h 455"/>
                <a:gd name="T6" fmla="*/ 2147483647 w 525"/>
                <a:gd name="T7" fmla="*/ 2147483647 h 455"/>
                <a:gd name="T8" fmla="*/ 2147483647 w 525"/>
                <a:gd name="T9" fmla="*/ 2147483647 h 455"/>
                <a:gd name="T10" fmla="*/ 2147483647 w 525"/>
                <a:gd name="T11" fmla="*/ 0 h 455"/>
                <a:gd name="T12" fmla="*/ 0 w 525"/>
                <a:gd name="T13" fmla="*/ 0 h 455"/>
                <a:gd name="T14" fmla="*/ 0 w 525"/>
                <a:gd name="T15" fmla="*/ 2147483647 h 455"/>
                <a:gd name="T16" fmla="*/ 2147483647 w 525"/>
                <a:gd name="T17" fmla="*/ 2147483647 h 455"/>
                <a:gd name="T18" fmla="*/ 2147483647 w 525"/>
                <a:gd name="T19" fmla="*/ 2147483647 h 455"/>
                <a:gd name="T20" fmla="*/ 2147483647 w 525"/>
                <a:gd name="T21" fmla="*/ 2147483647 h 455"/>
                <a:gd name="T22" fmla="*/ 2147483647 w 525"/>
                <a:gd name="T23" fmla="*/ 2147483647 h 455"/>
                <a:gd name="T24" fmla="*/ 2147483647 w 525"/>
                <a:gd name="T25" fmla="*/ 2147483647 h 455"/>
                <a:gd name="T26" fmla="*/ 2147483647 w 525"/>
                <a:gd name="T27" fmla="*/ 2147483647 h 455"/>
                <a:gd name="T28" fmla="*/ 2147483647 w 525"/>
                <a:gd name="T29" fmla="*/ 2147483647 h 455"/>
                <a:gd name="T30" fmla="*/ 2147483647 w 525"/>
                <a:gd name="T31" fmla="*/ 2147483647 h 455"/>
                <a:gd name="T32" fmla="*/ 2147483647 w 525"/>
                <a:gd name="T33" fmla="*/ 2147483647 h 455"/>
                <a:gd name="T34" fmla="*/ 2147483647 w 525"/>
                <a:gd name="T35" fmla="*/ 2147483647 h 455"/>
                <a:gd name="T36" fmla="*/ 2147483647 w 525"/>
                <a:gd name="T37" fmla="*/ 2147483647 h 455"/>
                <a:gd name="T38" fmla="*/ 2147483647 w 525"/>
                <a:gd name="T39" fmla="*/ 2147483647 h 455"/>
                <a:gd name="T40" fmla="*/ 2147483647 w 525"/>
                <a:gd name="T41" fmla="*/ 2147483647 h 455"/>
                <a:gd name="T42" fmla="*/ 2147483647 w 525"/>
                <a:gd name="T43" fmla="*/ 2147483647 h 455"/>
                <a:gd name="T44" fmla="*/ 2147483647 w 525"/>
                <a:gd name="T45" fmla="*/ 2147483647 h 455"/>
                <a:gd name="T46" fmla="*/ 2147483647 w 525"/>
                <a:gd name="T47" fmla="*/ 2147483647 h 455"/>
                <a:gd name="T48" fmla="*/ 2147483647 w 525"/>
                <a:gd name="T49" fmla="*/ 2147483647 h 455"/>
                <a:gd name="T50" fmla="*/ 2147483647 w 525"/>
                <a:gd name="T51" fmla="*/ 2147483647 h 455"/>
                <a:gd name="T52" fmla="*/ 2147483647 w 525"/>
                <a:gd name="T53" fmla="*/ 2147483647 h 455"/>
                <a:gd name="T54" fmla="*/ 2147483647 w 525"/>
                <a:gd name="T55" fmla="*/ 0 h 455"/>
                <a:gd name="T56" fmla="*/ 2147483647 w 525"/>
                <a:gd name="T57" fmla="*/ 0 h 4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5"/>
                <a:gd name="T88" fmla="*/ 0 h 455"/>
                <a:gd name="T89" fmla="*/ 525 w 525"/>
                <a:gd name="T90" fmla="*/ 455 h 4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5" h="455">
                  <a:moveTo>
                    <a:pt x="519" y="0"/>
                  </a:moveTo>
                  <a:lnTo>
                    <a:pt x="431" y="0"/>
                  </a:lnTo>
                  <a:lnTo>
                    <a:pt x="431" y="346"/>
                  </a:lnTo>
                  <a:lnTo>
                    <a:pt x="20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49" y="35"/>
                  </a:lnTo>
                  <a:lnTo>
                    <a:pt x="59" y="38"/>
                  </a:lnTo>
                  <a:lnTo>
                    <a:pt x="63" y="40"/>
                  </a:lnTo>
                  <a:lnTo>
                    <a:pt x="67" y="44"/>
                  </a:lnTo>
                  <a:lnTo>
                    <a:pt x="69" y="47"/>
                  </a:lnTo>
                  <a:lnTo>
                    <a:pt x="71" y="50"/>
                  </a:lnTo>
                  <a:lnTo>
                    <a:pt x="74" y="60"/>
                  </a:lnTo>
                  <a:lnTo>
                    <a:pt x="75" y="72"/>
                  </a:lnTo>
                  <a:lnTo>
                    <a:pt x="75" y="90"/>
                  </a:lnTo>
                  <a:lnTo>
                    <a:pt x="75" y="455"/>
                  </a:lnTo>
                  <a:lnTo>
                    <a:pt x="169" y="455"/>
                  </a:lnTo>
                  <a:lnTo>
                    <a:pt x="169" y="93"/>
                  </a:lnTo>
                  <a:lnTo>
                    <a:pt x="408" y="455"/>
                  </a:lnTo>
                  <a:lnTo>
                    <a:pt x="525" y="455"/>
                  </a:lnTo>
                  <a:lnTo>
                    <a:pt x="525" y="0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3" name="Freeform 45"/>
            <p:cNvSpPr>
              <a:spLocks noEditPoints="1"/>
            </p:cNvSpPr>
            <p:nvPr/>
          </p:nvSpPr>
          <p:spPr bwMode="gray">
            <a:xfrm>
              <a:off x="8267700" y="949204"/>
              <a:ext cx="112713" cy="120650"/>
            </a:xfrm>
            <a:custGeom>
              <a:avLst/>
              <a:gdLst>
                <a:gd name="T0" fmla="*/ 2147483647 w 309"/>
                <a:gd name="T1" fmla="*/ 2147483647 h 334"/>
                <a:gd name="T2" fmla="*/ 2147483647 w 309"/>
                <a:gd name="T3" fmla="*/ 2147483647 h 334"/>
                <a:gd name="T4" fmla="*/ 2147483647 w 309"/>
                <a:gd name="T5" fmla="*/ 2147483647 h 334"/>
                <a:gd name="T6" fmla="*/ 2147483647 w 309"/>
                <a:gd name="T7" fmla="*/ 2147483647 h 334"/>
                <a:gd name="T8" fmla="*/ 2147483647 w 309"/>
                <a:gd name="T9" fmla="*/ 2147483647 h 334"/>
                <a:gd name="T10" fmla="*/ 2147483647 w 309"/>
                <a:gd name="T11" fmla="*/ 2147483647 h 334"/>
                <a:gd name="T12" fmla="*/ 2147483647 w 309"/>
                <a:gd name="T13" fmla="*/ 2147483647 h 334"/>
                <a:gd name="T14" fmla="*/ 2147483647 w 309"/>
                <a:gd name="T15" fmla="*/ 2147483647 h 334"/>
                <a:gd name="T16" fmla="*/ 2147483647 w 309"/>
                <a:gd name="T17" fmla="*/ 2147483647 h 334"/>
                <a:gd name="T18" fmla="*/ 2147483647 w 309"/>
                <a:gd name="T19" fmla="*/ 2147483647 h 334"/>
                <a:gd name="T20" fmla="*/ 2147483647 w 309"/>
                <a:gd name="T21" fmla="*/ 2147483647 h 334"/>
                <a:gd name="T22" fmla="*/ 2147483647 w 309"/>
                <a:gd name="T23" fmla="*/ 2147483647 h 334"/>
                <a:gd name="T24" fmla="*/ 2147483647 w 309"/>
                <a:gd name="T25" fmla="*/ 2147483647 h 334"/>
                <a:gd name="T26" fmla="*/ 2147483647 w 309"/>
                <a:gd name="T27" fmla="*/ 2147483647 h 334"/>
                <a:gd name="T28" fmla="*/ 2147483647 w 309"/>
                <a:gd name="T29" fmla="*/ 2147483647 h 334"/>
                <a:gd name="T30" fmla="*/ 2147483647 w 309"/>
                <a:gd name="T31" fmla="*/ 2147483647 h 334"/>
                <a:gd name="T32" fmla="*/ 2147483647 w 309"/>
                <a:gd name="T33" fmla="*/ 2147483647 h 334"/>
                <a:gd name="T34" fmla="*/ 2147483647 w 309"/>
                <a:gd name="T35" fmla="*/ 2147483647 h 334"/>
                <a:gd name="T36" fmla="*/ 2147483647 w 309"/>
                <a:gd name="T37" fmla="*/ 2147483647 h 334"/>
                <a:gd name="T38" fmla="*/ 2147483647 w 309"/>
                <a:gd name="T39" fmla="*/ 2147483647 h 334"/>
                <a:gd name="T40" fmla="*/ 2147483647 w 309"/>
                <a:gd name="T41" fmla="*/ 2147483647 h 334"/>
                <a:gd name="T42" fmla="*/ 2147483647 w 309"/>
                <a:gd name="T43" fmla="*/ 2147483647 h 334"/>
                <a:gd name="T44" fmla="*/ 2147483647 w 309"/>
                <a:gd name="T45" fmla="*/ 2147483647 h 334"/>
                <a:gd name="T46" fmla="*/ 2147483647 w 309"/>
                <a:gd name="T47" fmla="*/ 0 h 334"/>
                <a:gd name="T48" fmla="*/ 2147483647 w 309"/>
                <a:gd name="T49" fmla="*/ 2147483647 h 334"/>
                <a:gd name="T50" fmla="*/ 2147483647 w 309"/>
                <a:gd name="T51" fmla="*/ 2147483647 h 334"/>
                <a:gd name="T52" fmla="*/ 2147483647 w 309"/>
                <a:gd name="T53" fmla="*/ 2147483647 h 334"/>
                <a:gd name="T54" fmla="*/ 2147483647 w 309"/>
                <a:gd name="T55" fmla="*/ 2147483647 h 334"/>
                <a:gd name="T56" fmla="*/ 2147483647 w 309"/>
                <a:gd name="T57" fmla="*/ 2147483647 h 334"/>
                <a:gd name="T58" fmla="*/ 2147483647 w 309"/>
                <a:gd name="T59" fmla="*/ 2147483647 h 334"/>
                <a:gd name="T60" fmla="*/ 2147483647 w 309"/>
                <a:gd name="T61" fmla="*/ 2147483647 h 334"/>
                <a:gd name="T62" fmla="*/ 0 w 309"/>
                <a:gd name="T63" fmla="*/ 2147483647 h 334"/>
                <a:gd name="T64" fmla="*/ 2147483647 w 309"/>
                <a:gd name="T65" fmla="*/ 2147483647 h 334"/>
                <a:gd name="T66" fmla="*/ 2147483647 w 309"/>
                <a:gd name="T67" fmla="*/ 2147483647 h 334"/>
                <a:gd name="T68" fmla="*/ 2147483647 w 309"/>
                <a:gd name="T69" fmla="*/ 2147483647 h 334"/>
                <a:gd name="T70" fmla="*/ 2147483647 w 309"/>
                <a:gd name="T71" fmla="*/ 2147483647 h 334"/>
                <a:gd name="T72" fmla="*/ 2147483647 w 309"/>
                <a:gd name="T73" fmla="*/ 2147483647 h 334"/>
                <a:gd name="T74" fmla="*/ 2147483647 w 309"/>
                <a:gd name="T75" fmla="*/ 2147483647 h 334"/>
                <a:gd name="T76" fmla="*/ 2147483647 w 309"/>
                <a:gd name="T77" fmla="*/ 2147483647 h 334"/>
                <a:gd name="T78" fmla="*/ 2147483647 w 309"/>
                <a:gd name="T79" fmla="*/ 2147483647 h 334"/>
                <a:gd name="T80" fmla="*/ 2147483647 w 309"/>
                <a:gd name="T81" fmla="*/ 2147483647 h 334"/>
                <a:gd name="T82" fmla="*/ 2147483647 w 309"/>
                <a:gd name="T83" fmla="*/ 2147483647 h 334"/>
                <a:gd name="T84" fmla="*/ 2147483647 w 309"/>
                <a:gd name="T85" fmla="*/ 2147483647 h 334"/>
                <a:gd name="T86" fmla="*/ 2147483647 w 309"/>
                <a:gd name="T87" fmla="*/ 2147483647 h 334"/>
                <a:gd name="T88" fmla="*/ 2147483647 w 309"/>
                <a:gd name="T89" fmla="*/ 2147483647 h 334"/>
                <a:gd name="T90" fmla="*/ 2147483647 w 309"/>
                <a:gd name="T91" fmla="*/ 2147483647 h 334"/>
                <a:gd name="T92" fmla="*/ 2147483647 w 309"/>
                <a:gd name="T93" fmla="*/ 2147483647 h 334"/>
                <a:gd name="T94" fmla="*/ 2147483647 w 309"/>
                <a:gd name="T95" fmla="*/ 2147483647 h 334"/>
                <a:gd name="T96" fmla="*/ 2147483647 w 309"/>
                <a:gd name="T97" fmla="*/ 2147483647 h 334"/>
                <a:gd name="T98" fmla="*/ 2147483647 w 309"/>
                <a:gd name="T99" fmla="*/ 2147483647 h 334"/>
                <a:gd name="T100" fmla="*/ 2147483647 w 309"/>
                <a:gd name="T101" fmla="*/ 2147483647 h 334"/>
                <a:gd name="T102" fmla="*/ 2147483647 w 309"/>
                <a:gd name="T103" fmla="*/ 2147483647 h 334"/>
                <a:gd name="T104" fmla="*/ 2147483647 w 309"/>
                <a:gd name="T105" fmla="*/ 2147483647 h 334"/>
                <a:gd name="T106" fmla="*/ 2147483647 w 309"/>
                <a:gd name="T107" fmla="*/ 2147483647 h 334"/>
                <a:gd name="T108" fmla="*/ 2147483647 w 309"/>
                <a:gd name="T109" fmla="*/ 2147483647 h 334"/>
                <a:gd name="T110" fmla="*/ 2147483647 w 309"/>
                <a:gd name="T111" fmla="*/ 2147483647 h 334"/>
                <a:gd name="T112" fmla="*/ 2147483647 w 309"/>
                <a:gd name="T113" fmla="*/ 2147483647 h 334"/>
                <a:gd name="T114" fmla="*/ 2147483647 w 309"/>
                <a:gd name="T115" fmla="*/ 2147483647 h 3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9"/>
                <a:gd name="T175" fmla="*/ 0 h 334"/>
                <a:gd name="T176" fmla="*/ 309 w 309"/>
                <a:gd name="T177" fmla="*/ 334 h 3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9" h="334">
                  <a:moveTo>
                    <a:pt x="162" y="35"/>
                  </a:moveTo>
                  <a:lnTo>
                    <a:pt x="162" y="35"/>
                  </a:lnTo>
                  <a:lnTo>
                    <a:pt x="170" y="35"/>
                  </a:lnTo>
                  <a:lnTo>
                    <a:pt x="178" y="36"/>
                  </a:lnTo>
                  <a:lnTo>
                    <a:pt x="184" y="39"/>
                  </a:lnTo>
                  <a:lnTo>
                    <a:pt x="190" y="41"/>
                  </a:lnTo>
                  <a:lnTo>
                    <a:pt x="196" y="44"/>
                  </a:lnTo>
                  <a:lnTo>
                    <a:pt x="201" y="48"/>
                  </a:lnTo>
                  <a:lnTo>
                    <a:pt x="204" y="51"/>
                  </a:lnTo>
                  <a:lnTo>
                    <a:pt x="209" y="56"/>
                  </a:lnTo>
                  <a:lnTo>
                    <a:pt x="214" y="66"/>
                  </a:lnTo>
                  <a:lnTo>
                    <a:pt x="218" y="77"/>
                  </a:lnTo>
                  <a:lnTo>
                    <a:pt x="220" y="89"/>
                  </a:lnTo>
                  <a:lnTo>
                    <a:pt x="221" y="101"/>
                  </a:lnTo>
                  <a:lnTo>
                    <a:pt x="95" y="101"/>
                  </a:lnTo>
                  <a:lnTo>
                    <a:pt x="97" y="91"/>
                  </a:lnTo>
                  <a:lnTo>
                    <a:pt x="100" y="80"/>
                  </a:lnTo>
                  <a:lnTo>
                    <a:pt x="105" y="70"/>
                  </a:lnTo>
                  <a:lnTo>
                    <a:pt x="111" y="59"/>
                  </a:lnTo>
                  <a:lnTo>
                    <a:pt x="115" y="55"/>
                  </a:lnTo>
                  <a:lnTo>
                    <a:pt x="120" y="50"/>
                  </a:lnTo>
                  <a:lnTo>
                    <a:pt x="124" y="46"/>
                  </a:lnTo>
                  <a:lnTo>
                    <a:pt x="131" y="43"/>
                  </a:lnTo>
                  <a:lnTo>
                    <a:pt x="137" y="40"/>
                  </a:lnTo>
                  <a:lnTo>
                    <a:pt x="144" y="38"/>
                  </a:lnTo>
                  <a:lnTo>
                    <a:pt x="152" y="36"/>
                  </a:lnTo>
                  <a:lnTo>
                    <a:pt x="162" y="35"/>
                  </a:lnTo>
                  <a:close/>
                  <a:moveTo>
                    <a:pt x="309" y="133"/>
                  </a:moveTo>
                  <a:lnTo>
                    <a:pt x="309" y="133"/>
                  </a:lnTo>
                  <a:lnTo>
                    <a:pt x="309" y="117"/>
                  </a:lnTo>
                  <a:lnTo>
                    <a:pt x="307" y="102"/>
                  </a:lnTo>
                  <a:lnTo>
                    <a:pt x="305" y="88"/>
                  </a:lnTo>
                  <a:lnTo>
                    <a:pt x="301" y="75"/>
                  </a:lnTo>
                  <a:lnTo>
                    <a:pt x="295" y="63"/>
                  </a:lnTo>
                  <a:lnTo>
                    <a:pt x="289" y="52"/>
                  </a:lnTo>
                  <a:lnTo>
                    <a:pt x="281" y="43"/>
                  </a:lnTo>
                  <a:lnTo>
                    <a:pt x="273" y="33"/>
                  </a:lnTo>
                  <a:lnTo>
                    <a:pt x="263" y="26"/>
                  </a:lnTo>
                  <a:lnTo>
                    <a:pt x="252" y="19"/>
                  </a:lnTo>
                  <a:lnTo>
                    <a:pt x="241" y="14"/>
                  </a:lnTo>
                  <a:lnTo>
                    <a:pt x="228" y="9"/>
                  </a:lnTo>
                  <a:lnTo>
                    <a:pt x="213" y="5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4" y="0"/>
                  </a:lnTo>
                  <a:lnTo>
                    <a:pt x="144" y="1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3" y="11"/>
                  </a:lnTo>
                  <a:lnTo>
                    <a:pt x="78" y="16"/>
                  </a:lnTo>
                  <a:lnTo>
                    <a:pt x="64" y="23"/>
                  </a:lnTo>
                  <a:lnTo>
                    <a:pt x="53" y="30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4" y="62"/>
                  </a:lnTo>
                  <a:lnTo>
                    <a:pt x="16" y="75"/>
                  </a:lnTo>
                  <a:lnTo>
                    <a:pt x="11" y="89"/>
                  </a:lnTo>
                  <a:lnTo>
                    <a:pt x="6" y="104"/>
                  </a:lnTo>
                  <a:lnTo>
                    <a:pt x="2" y="120"/>
                  </a:lnTo>
                  <a:lnTo>
                    <a:pt x="1" y="138"/>
                  </a:lnTo>
                  <a:lnTo>
                    <a:pt x="0" y="156"/>
                  </a:lnTo>
                  <a:lnTo>
                    <a:pt x="1" y="177"/>
                  </a:lnTo>
                  <a:lnTo>
                    <a:pt x="3" y="196"/>
                  </a:lnTo>
                  <a:lnTo>
                    <a:pt x="8" y="214"/>
                  </a:lnTo>
                  <a:lnTo>
                    <a:pt x="13" y="231"/>
                  </a:lnTo>
                  <a:lnTo>
                    <a:pt x="21" y="247"/>
                  </a:lnTo>
                  <a:lnTo>
                    <a:pt x="29" y="261"/>
                  </a:lnTo>
                  <a:lnTo>
                    <a:pt x="39" y="275"/>
                  </a:lnTo>
                  <a:lnTo>
                    <a:pt x="50" y="287"/>
                  </a:lnTo>
                  <a:lnTo>
                    <a:pt x="63" y="297"/>
                  </a:lnTo>
                  <a:lnTo>
                    <a:pt x="78" y="307"/>
                  </a:lnTo>
                  <a:lnTo>
                    <a:pt x="93" y="316"/>
                  </a:lnTo>
                  <a:lnTo>
                    <a:pt x="110" y="322"/>
                  </a:lnTo>
                  <a:lnTo>
                    <a:pt x="128" y="327"/>
                  </a:lnTo>
                  <a:lnTo>
                    <a:pt x="148" y="331"/>
                  </a:lnTo>
                  <a:lnTo>
                    <a:pt x="169" y="334"/>
                  </a:lnTo>
                  <a:lnTo>
                    <a:pt x="190" y="334"/>
                  </a:lnTo>
                  <a:lnTo>
                    <a:pt x="210" y="334"/>
                  </a:lnTo>
                  <a:lnTo>
                    <a:pt x="227" y="332"/>
                  </a:lnTo>
                  <a:lnTo>
                    <a:pt x="243" y="329"/>
                  </a:lnTo>
                  <a:lnTo>
                    <a:pt x="258" y="327"/>
                  </a:lnTo>
                  <a:lnTo>
                    <a:pt x="281" y="321"/>
                  </a:lnTo>
                  <a:lnTo>
                    <a:pt x="297" y="317"/>
                  </a:lnTo>
                  <a:lnTo>
                    <a:pt x="303" y="314"/>
                  </a:lnTo>
                  <a:lnTo>
                    <a:pt x="303" y="273"/>
                  </a:lnTo>
                  <a:lnTo>
                    <a:pt x="294" y="275"/>
                  </a:lnTo>
                  <a:lnTo>
                    <a:pt x="281" y="279"/>
                  </a:lnTo>
                  <a:lnTo>
                    <a:pt x="265" y="282"/>
                  </a:lnTo>
                  <a:lnTo>
                    <a:pt x="246" y="286"/>
                  </a:lnTo>
                  <a:lnTo>
                    <a:pt x="226" y="286"/>
                  </a:lnTo>
                  <a:lnTo>
                    <a:pt x="209" y="286"/>
                  </a:lnTo>
                  <a:lnTo>
                    <a:pt x="194" y="282"/>
                  </a:lnTo>
                  <a:lnTo>
                    <a:pt x="180" y="278"/>
                  </a:lnTo>
                  <a:lnTo>
                    <a:pt x="166" y="273"/>
                  </a:lnTo>
                  <a:lnTo>
                    <a:pt x="154" y="266"/>
                  </a:lnTo>
                  <a:lnTo>
                    <a:pt x="144" y="258"/>
                  </a:lnTo>
                  <a:lnTo>
                    <a:pt x="135" y="248"/>
                  </a:lnTo>
                  <a:lnTo>
                    <a:pt x="126" y="239"/>
                  </a:lnTo>
                  <a:lnTo>
                    <a:pt x="119" y="228"/>
                  </a:lnTo>
                  <a:lnTo>
                    <a:pt x="112" y="216"/>
                  </a:lnTo>
                  <a:lnTo>
                    <a:pt x="108" y="203"/>
                  </a:lnTo>
                  <a:lnTo>
                    <a:pt x="104" y="192"/>
                  </a:lnTo>
                  <a:lnTo>
                    <a:pt x="101" y="179"/>
                  </a:lnTo>
                  <a:lnTo>
                    <a:pt x="97" y="165"/>
                  </a:lnTo>
                  <a:lnTo>
                    <a:pt x="96" y="152"/>
                  </a:lnTo>
                  <a:lnTo>
                    <a:pt x="95" y="139"/>
                  </a:lnTo>
                  <a:lnTo>
                    <a:pt x="309" y="139"/>
                  </a:lnTo>
                  <a:lnTo>
                    <a:pt x="309" y="133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5" name="Freeform 48"/>
            <p:cNvSpPr>
              <a:spLocks/>
            </p:cNvSpPr>
            <p:nvPr/>
          </p:nvSpPr>
          <p:spPr bwMode="gray">
            <a:xfrm>
              <a:off x="8535988" y="915866"/>
              <a:ext cx="88900" cy="153988"/>
            </a:xfrm>
            <a:custGeom>
              <a:avLst/>
              <a:gdLst>
                <a:gd name="T0" fmla="*/ 2147483647 w 245"/>
                <a:gd name="T1" fmla="*/ 0 h 426"/>
                <a:gd name="T2" fmla="*/ 2147483647 w 245"/>
                <a:gd name="T3" fmla="*/ 0 h 426"/>
                <a:gd name="T4" fmla="*/ 2147483647 w 245"/>
                <a:gd name="T5" fmla="*/ 2147483647 h 426"/>
                <a:gd name="T6" fmla="*/ 2147483647 w 245"/>
                <a:gd name="T7" fmla="*/ 2147483647 h 426"/>
                <a:gd name="T8" fmla="*/ 0 w 245"/>
                <a:gd name="T9" fmla="*/ 2147483647 h 426"/>
                <a:gd name="T10" fmla="*/ 0 w 245"/>
                <a:gd name="T11" fmla="*/ 2147483647 h 426"/>
                <a:gd name="T12" fmla="*/ 0 w 245"/>
                <a:gd name="T13" fmla="*/ 2147483647 h 426"/>
                <a:gd name="T14" fmla="*/ 2147483647 w 245"/>
                <a:gd name="T15" fmla="*/ 2147483647 h 426"/>
                <a:gd name="T16" fmla="*/ 2147483647 w 245"/>
                <a:gd name="T17" fmla="*/ 2147483647 h 426"/>
                <a:gd name="T18" fmla="*/ 2147483647 w 245"/>
                <a:gd name="T19" fmla="*/ 2147483647 h 426"/>
                <a:gd name="T20" fmla="*/ 2147483647 w 245"/>
                <a:gd name="T21" fmla="*/ 2147483647 h 426"/>
                <a:gd name="T22" fmla="*/ 2147483647 w 245"/>
                <a:gd name="T23" fmla="*/ 2147483647 h 426"/>
                <a:gd name="T24" fmla="*/ 2147483647 w 245"/>
                <a:gd name="T25" fmla="*/ 2147483647 h 426"/>
                <a:gd name="T26" fmla="*/ 2147483647 w 245"/>
                <a:gd name="T27" fmla="*/ 2147483647 h 426"/>
                <a:gd name="T28" fmla="*/ 2147483647 w 245"/>
                <a:gd name="T29" fmla="*/ 2147483647 h 426"/>
                <a:gd name="T30" fmla="*/ 2147483647 w 245"/>
                <a:gd name="T31" fmla="*/ 2147483647 h 426"/>
                <a:gd name="T32" fmla="*/ 2147483647 w 245"/>
                <a:gd name="T33" fmla="*/ 2147483647 h 426"/>
                <a:gd name="T34" fmla="*/ 2147483647 w 245"/>
                <a:gd name="T35" fmla="*/ 2147483647 h 426"/>
                <a:gd name="T36" fmla="*/ 2147483647 w 245"/>
                <a:gd name="T37" fmla="*/ 2147483647 h 426"/>
                <a:gd name="T38" fmla="*/ 2147483647 w 245"/>
                <a:gd name="T39" fmla="*/ 2147483647 h 426"/>
                <a:gd name="T40" fmla="*/ 2147483647 w 245"/>
                <a:gd name="T41" fmla="*/ 2147483647 h 426"/>
                <a:gd name="T42" fmla="*/ 2147483647 w 245"/>
                <a:gd name="T43" fmla="*/ 2147483647 h 426"/>
                <a:gd name="T44" fmla="*/ 2147483647 w 245"/>
                <a:gd name="T45" fmla="*/ 2147483647 h 426"/>
                <a:gd name="T46" fmla="*/ 2147483647 w 245"/>
                <a:gd name="T47" fmla="*/ 2147483647 h 426"/>
                <a:gd name="T48" fmla="*/ 2147483647 w 245"/>
                <a:gd name="T49" fmla="*/ 2147483647 h 426"/>
                <a:gd name="T50" fmla="*/ 2147483647 w 245"/>
                <a:gd name="T51" fmla="*/ 2147483647 h 426"/>
                <a:gd name="T52" fmla="*/ 2147483647 w 245"/>
                <a:gd name="T53" fmla="*/ 2147483647 h 426"/>
                <a:gd name="T54" fmla="*/ 2147483647 w 245"/>
                <a:gd name="T55" fmla="*/ 2147483647 h 426"/>
                <a:gd name="T56" fmla="*/ 2147483647 w 245"/>
                <a:gd name="T57" fmla="*/ 2147483647 h 426"/>
                <a:gd name="T58" fmla="*/ 2147483647 w 245"/>
                <a:gd name="T59" fmla="*/ 2147483647 h 426"/>
                <a:gd name="T60" fmla="*/ 2147483647 w 245"/>
                <a:gd name="T61" fmla="*/ 2147483647 h 426"/>
                <a:gd name="T62" fmla="*/ 2147483647 w 245"/>
                <a:gd name="T63" fmla="*/ 2147483647 h 426"/>
                <a:gd name="T64" fmla="*/ 2147483647 w 245"/>
                <a:gd name="T65" fmla="*/ 2147483647 h 426"/>
                <a:gd name="T66" fmla="*/ 2147483647 w 245"/>
                <a:gd name="T67" fmla="*/ 2147483647 h 426"/>
                <a:gd name="T68" fmla="*/ 2147483647 w 245"/>
                <a:gd name="T69" fmla="*/ 2147483647 h 426"/>
                <a:gd name="T70" fmla="*/ 2147483647 w 245"/>
                <a:gd name="T71" fmla="*/ 2147483647 h 426"/>
                <a:gd name="T72" fmla="*/ 2147483647 w 245"/>
                <a:gd name="T73" fmla="*/ 2147483647 h 426"/>
                <a:gd name="T74" fmla="*/ 2147483647 w 245"/>
                <a:gd name="T75" fmla="*/ 2147483647 h 426"/>
                <a:gd name="T76" fmla="*/ 2147483647 w 245"/>
                <a:gd name="T77" fmla="*/ 2147483647 h 426"/>
                <a:gd name="T78" fmla="*/ 2147483647 w 245"/>
                <a:gd name="T79" fmla="*/ 2147483647 h 426"/>
                <a:gd name="T80" fmla="*/ 2147483647 w 245"/>
                <a:gd name="T81" fmla="*/ 2147483647 h 426"/>
                <a:gd name="T82" fmla="*/ 2147483647 w 245"/>
                <a:gd name="T83" fmla="*/ 2147483647 h 426"/>
                <a:gd name="T84" fmla="*/ 2147483647 w 245"/>
                <a:gd name="T85" fmla="*/ 2147483647 h 426"/>
                <a:gd name="T86" fmla="*/ 2147483647 w 245"/>
                <a:gd name="T87" fmla="*/ 2147483647 h 426"/>
                <a:gd name="T88" fmla="*/ 2147483647 w 245"/>
                <a:gd name="T89" fmla="*/ 2147483647 h 426"/>
                <a:gd name="T90" fmla="*/ 2147483647 w 245"/>
                <a:gd name="T91" fmla="*/ 2147483647 h 426"/>
                <a:gd name="T92" fmla="*/ 2147483647 w 245"/>
                <a:gd name="T93" fmla="*/ 2147483647 h 426"/>
                <a:gd name="T94" fmla="*/ 2147483647 w 245"/>
                <a:gd name="T95" fmla="*/ 2147483647 h 426"/>
                <a:gd name="T96" fmla="*/ 2147483647 w 245"/>
                <a:gd name="T97" fmla="*/ 2147483647 h 426"/>
                <a:gd name="T98" fmla="*/ 2147483647 w 245"/>
                <a:gd name="T99" fmla="*/ 2147483647 h 426"/>
                <a:gd name="T100" fmla="*/ 2147483647 w 245"/>
                <a:gd name="T101" fmla="*/ 2147483647 h 426"/>
                <a:gd name="T102" fmla="*/ 2147483647 w 245"/>
                <a:gd name="T103" fmla="*/ 2147483647 h 426"/>
                <a:gd name="T104" fmla="*/ 2147483647 w 245"/>
                <a:gd name="T105" fmla="*/ 2147483647 h 426"/>
                <a:gd name="T106" fmla="*/ 2147483647 w 245"/>
                <a:gd name="T107" fmla="*/ 2147483647 h 426"/>
                <a:gd name="T108" fmla="*/ 2147483647 w 245"/>
                <a:gd name="T109" fmla="*/ 2147483647 h 426"/>
                <a:gd name="T110" fmla="*/ 2147483647 w 245"/>
                <a:gd name="T111" fmla="*/ 0 h 426"/>
                <a:gd name="T112" fmla="*/ 2147483647 w 245"/>
                <a:gd name="T113" fmla="*/ 0 h 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426"/>
                <a:gd name="T173" fmla="*/ 245 w 245"/>
                <a:gd name="T174" fmla="*/ 426 h 4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426">
                  <a:moveTo>
                    <a:pt x="59" y="0"/>
                  </a:moveTo>
                  <a:lnTo>
                    <a:pt x="59" y="0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139"/>
                  </a:lnTo>
                  <a:lnTo>
                    <a:pt x="59" y="139"/>
                  </a:lnTo>
                  <a:lnTo>
                    <a:pt x="59" y="335"/>
                  </a:lnTo>
                  <a:lnTo>
                    <a:pt x="60" y="350"/>
                  </a:lnTo>
                  <a:lnTo>
                    <a:pt x="61" y="363"/>
                  </a:lnTo>
                  <a:lnTo>
                    <a:pt x="64" y="374"/>
                  </a:lnTo>
                  <a:lnTo>
                    <a:pt x="69" y="385"/>
                  </a:lnTo>
                  <a:lnTo>
                    <a:pt x="74" y="394"/>
                  </a:lnTo>
                  <a:lnTo>
                    <a:pt x="79" y="401"/>
                  </a:lnTo>
                  <a:lnTo>
                    <a:pt x="87" y="408"/>
                  </a:lnTo>
                  <a:lnTo>
                    <a:pt x="94" y="412"/>
                  </a:lnTo>
                  <a:lnTo>
                    <a:pt x="103" y="416"/>
                  </a:lnTo>
                  <a:lnTo>
                    <a:pt x="112" y="419"/>
                  </a:lnTo>
                  <a:lnTo>
                    <a:pt x="122" y="421"/>
                  </a:lnTo>
                  <a:lnTo>
                    <a:pt x="133" y="424"/>
                  </a:lnTo>
                  <a:lnTo>
                    <a:pt x="155" y="426"/>
                  </a:lnTo>
                  <a:lnTo>
                    <a:pt x="180" y="426"/>
                  </a:lnTo>
                  <a:lnTo>
                    <a:pt x="192" y="426"/>
                  </a:lnTo>
                  <a:lnTo>
                    <a:pt x="204" y="425"/>
                  </a:lnTo>
                  <a:lnTo>
                    <a:pt x="231" y="420"/>
                  </a:lnTo>
                  <a:lnTo>
                    <a:pt x="236" y="420"/>
                  </a:lnTo>
                  <a:lnTo>
                    <a:pt x="236" y="381"/>
                  </a:lnTo>
                  <a:lnTo>
                    <a:pt x="229" y="382"/>
                  </a:lnTo>
                  <a:lnTo>
                    <a:pt x="216" y="384"/>
                  </a:lnTo>
                  <a:lnTo>
                    <a:pt x="202" y="385"/>
                  </a:lnTo>
                  <a:lnTo>
                    <a:pt x="184" y="384"/>
                  </a:lnTo>
                  <a:lnTo>
                    <a:pt x="171" y="382"/>
                  </a:lnTo>
                  <a:lnTo>
                    <a:pt x="166" y="380"/>
                  </a:lnTo>
                  <a:lnTo>
                    <a:pt x="162" y="378"/>
                  </a:lnTo>
                  <a:lnTo>
                    <a:pt x="157" y="374"/>
                  </a:lnTo>
                  <a:lnTo>
                    <a:pt x="154" y="371"/>
                  </a:lnTo>
                  <a:lnTo>
                    <a:pt x="152" y="368"/>
                  </a:lnTo>
                  <a:lnTo>
                    <a:pt x="150" y="363"/>
                  </a:lnTo>
                  <a:lnTo>
                    <a:pt x="148" y="353"/>
                  </a:lnTo>
                  <a:lnTo>
                    <a:pt x="147" y="340"/>
                  </a:lnTo>
                  <a:lnTo>
                    <a:pt x="147" y="324"/>
                  </a:lnTo>
                  <a:lnTo>
                    <a:pt x="147" y="139"/>
                  </a:lnTo>
                  <a:lnTo>
                    <a:pt x="245" y="139"/>
                  </a:lnTo>
                  <a:lnTo>
                    <a:pt x="245" y="100"/>
                  </a:lnTo>
                  <a:lnTo>
                    <a:pt x="147" y="100"/>
                  </a:lnTo>
                  <a:lnTo>
                    <a:pt x="14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6" name="Freeform 50"/>
            <p:cNvSpPr>
              <a:spLocks/>
            </p:cNvSpPr>
            <p:nvPr/>
          </p:nvSpPr>
          <p:spPr bwMode="gray">
            <a:xfrm>
              <a:off x="8383588" y="950791"/>
              <a:ext cx="141287" cy="117475"/>
            </a:xfrm>
            <a:custGeom>
              <a:avLst/>
              <a:gdLst>
                <a:gd name="T0" fmla="*/ 2147483647 w 387"/>
                <a:gd name="T1" fmla="*/ 2147483647 h 319"/>
                <a:gd name="T2" fmla="*/ 2147483647 w 387"/>
                <a:gd name="T3" fmla="*/ 0 h 319"/>
                <a:gd name="T4" fmla="*/ 2147483647 w 387"/>
                <a:gd name="T5" fmla="*/ 0 h 319"/>
                <a:gd name="T6" fmla="*/ 2147483647 w 387"/>
                <a:gd name="T7" fmla="*/ 2147483647 h 319"/>
                <a:gd name="T8" fmla="*/ 2147483647 w 387"/>
                <a:gd name="T9" fmla="*/ 0 h 319"/>
                <a:gd name="T10" fmla="*/ 0 w 387"/>
                <a:gd name="T11" fmla="*/ 0 h 319"/>
                <a:gd name="T12" fmla="*/ 0 w 387"/>
                <a:gd name="T13" fmla="*/ 2147483647 h 319"/>
                <a:gd name="T14" fmla="*/ 2147483647 w 387"/>
                <a:gd name="T15" fmla="*/ 2147483647 h 319"/>
                <a:gd name="T16" fmla="*/ 2147483647 w 387"/>
                <a:gd name="T17" fmla="*/ 2147483647 h 319"/>
                <a:gd name="T18" fmla="*/ 2147483647 w 387"/>
                <a:gd name="T19" fmla="*/ 2147483647 h 319"/>
                <a:gd name="T20" fmla="*/ 2147483647 w 387"/>
                <a:gd name="T21" fmla="*/ 2147483647 h 319"/>
                <a:gd name="T22" fmla="*/ 2147483647 w 387"/>
                <a:gd name="T23" fmla="*/ 2147483647 h 319"/>
                <a:gd name="T24" fmla="*/ 2147483647 w 387"/>
                <a:gd name="T25" fmla="*/ 2147483647 h 319"/>
                <a:gd name="T26" fmla="*/ 2147483647 w 387"/>
                <a:gd name="T27" fmla="*/ 2147483647 h 319"/>
                <a:gd name="T28" fmla="*/ 2147483647 w 387"/>
                <a:gd name="T29" fmla="*/ 2147483647 h 319"/>
                <a:gd name="T30" fmla="*/ 2147483647 w 387"/>
                <a:gd name="T31" fmla="*/ 2147483647 h 319"/>
                <a:gd name="T32" fmla="*/ 2147483647 w 387"/>
                <a:gd name="T33" fmla="*/ 2147483647 h 319"/>
                <a:gd name="T34" fmla="*/ 2147483647 w 387"/>
                <a:gd name="T35" fmla="*/ 2147483647 h 319"/>
                <a:gd name="T36" fmla="*/ 2147483647 w 387"/>
                <a:gd name="T37" fmla="*/ 2147483647 h 319"/>
                <a:gd name="T38" fmla="*/ 2147483647 w 387"/>
                <a:gd name="T39" fmla="*/ 2147483647 h 319"/>
                <a:gd name="T40" fmla="*/ 2147483647 w 387"/>
                <a:gd name="T41" fmla="*/ 2147483647 h 319"/>
                <a:gd name="T42" fmla="*/ 2147483647 w 387"/>
                <a:gd name="T43" fmla="*/ 2147483647 h 319"/>
                <a:gd name="T44" fmla="*/ 2147483647 w 387"/>
                <a:gd name="T45" fmla="*/ 2147483647 h 319"/>
                <a:gd name="T46" fmla="*/ 2147483647 w 387"/>
                <a:gd name="T47" fmla="*/ 2147483647 h 319"/>
                <a:gd name="T48" fmla="*/ 2147483647 w 387"/>
                <a:gd name="T49" fmla="*/ 2147483647 h 3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7"/>
                <a:gd name="T76" fmla="*/ 0 h 319"/>
                <a:gd name="T77" fmla="*/ 387 w 387"/>
                <a:gd name="T78" fmla="*/ 319 h 3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7" h="319">
                  <a:moveTo>
                    <a:pt x="297" y="104"/>
                  </a:moveTo>
                  <a:lnTo>
                    <a:pt x="387" y="0"/>
                  </a:lnTo>
                  <a:lnTo>
                    <a:pt x="295" y="0"/>
                  </a:lnTo>
                  <a:lnTo>
                    <a:pt x="209" y="98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21" y="27"/>
                  </a:lnTo>
                  <a:lnTo>
                    <a:pt x="34" y="30"/>
                  </a:lnTo>
                  <a:lnTo>
                    <a:pt x="45" y="33"/>
                  </a:lnTo>
                  <a:lnTo>
                    <a:pt x="54" y="37"/>
                  </a:lnTo>
                  <a:lnTo>
                    <a:pt x="63" y="43"/>
                  </a:lnTo>
                  <a:lnTo>
                    <a:pt x="70" y="51"/>
                  </a:lnTo>
                  <a:lnTo>
                    <a:pt x="80" y="62"/>
                  </a:lnTo>
                  <a:lnTo>
                    <a:pt x="89" y="73"/>
                  </a:lnTo>
                  <a:lnTo>
                    <a:pt x="144" y="147"/>
                  </a:lnTo>
                  <a:lnTo>
                    <a:pt x="54" y="251"/>
                  </a:lnTo>
                  <a:lnTo>
                    <a:pt x="147" y="251"/>
                  </a:lnTo>
                  <a:lnTo>
                    <a:pt x="188" y="204"/>
                  </a:lnTo>
                  <a:lnTo>
                    <a:pt x="273" y="319"/>
                  </a:lnTo>
                  <a:lnTo>
                    <a:pt x="377" y="319"/>
                  </a:lnTo>
                  <a:lnTo>
                    <a:pt x="213" y="104"/>
                  </a:lnTo>
                  <a:lnTo>
                    <a:pt x="297" y="104"/>
                  </a:lnTo>
                  <a:close/>
                </a:path>
              </a:pathLst>
            </a:custGeom>
            <a:solidFill>
              <a:srgbClr val="1A1A1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7" name="Freeform 52"/>
            <p:cNvSpPr>
              <a:spLocks/>
            </p:cNvSpPr>
            <p:nvPr/>
          </p:nvSpPr>
          <p:spPr bwMode="gray">
            <a:xfrm>
              <a:off x="8521700" y="868241"/>
              <a:ext cx="76200" cy="47625"/>
            </a:xfrm>
            <a:custGeom>
              <a:avLst/>
              <a:gdLst>
                <a:gd name="T0" fmla="*/ 2147483647 w 205"/>
                <a:gd name="T1" fmla="*/ 2147483647 h 129"/>
                <a:gd name="T2" fmla="*/ 0 w 205"/>
                <a:gd name="T3" fmla="*/ 2147483647 h 129"/>
                <a:gd name="T4" fmla="*/ 2147483647 w 205"/>
                <a:gd name="T5" fmla="*/ 0 h 129"/>
                <a:gd name="T6" fmla="*/ 2147483647 w 205"/>
                <a:gd name="T7" fmla="*/ 0 h 129"/>
                <a:gd name="T8" fmla="*/ 2147483647 w 205"/>
                <a:gd name="T9" fmla="*/ 2147483647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129"/>
                <a:gd name="T17" fmla="*/ 205 w 205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129">
                  <a:moveTo>
                    <a:pt x="93" y="129"/>
                  </a:moveTo>
                  <a:lnTo>
                    <a:pt x="0" y="129"/>
                  </a:lnTo>
                  <a:lnTo>
                    <a:pt x="112" y="0"/>
                  </a:lnTo>
                  <a:lnTo>
                    <a:pt x="205" y="0"/>
                  </a:lnTo>
                  <a:lnTo>
                    <a:pt x="93" y="129"/>
                  </a:lnTo>
                  <a:close/>
                </a:path>
              </a:pathLst>
            </a:custGeom>
            <a:solidFill>
              <a:srgbClr val="FD001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10" y="6520436"/>
            <a:ext cx="1782763" cy="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43" y="6021607"/>
            <a:ext cx="1509016" cy="2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4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2"/>
          <p:cNvSpPr>
            <a:spLocks noGrp="1"/>
          </p:cNvSpPr>
          <p:nvPr>
            <p:ph type="sldNum" sz="quarter" idx="10"/>
          </p:nvPr>
        </p:nvSpPr>
        <p:spPr>
          <a:xfrm>
            <a:off x="8604250" y="6545263"/>
            <a:ext cx="488950" cy="3048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01EE0AF-9E8B-44E5-ABA7-D57A883E94B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989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gray">
          <a:xfrm>
            <a:off x="4624790" y="6580488"/>
            <a:ext cx="4078361" cy="2308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Copyright © </a:t>
            </a:r>
            <a:r>
              <a:rPr kumimoji="0" lang="en-US" altLang="ja-JP" sz="9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2018 </a:t>
            </a: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Hitachi </a:t>
            </a:r>
            <a:r>
              <a:rPr kumimoji="0" lang="en-US" altLang="ja-JP" sz="9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High-Tech</a:t>
            </a:r>
            <a:r>
              <a:rPr kumimoji="0" lang="en-US" altLang="ja-JP" sz="900" baseline="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 Analytical Science</a:t>
            </a:r>
            <a:r>
              <a:rPr kumimoji="0" lang="en-US" altLang="ja-JP" sz="9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tx1"/>
          </a:solidFill>
          <a:latin typeface="HGPｺﾞｼｯｸE" pitchFamily="50" charset="-128"/>
          <a:ea typeface="HGPｺﾞｼｯｸE" pitchFamily="50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tx1"/>
          </a:solidFill>
          <a:latin typeface="HGPｺﾞｼｯｸE" pitchFamily="50" charset="-128"/>
          <a:ea typeface="HGPｺﾞｼｯｸE" pitchFamily="50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tx1"/>
          </a:solidFill>
          <a:latin typeface="HGPｺﾞｼｯｸE" pitchFamily="50" charset="-128"/>
          <a:ea typeface="HGPｺﾞｼｯｸE" pitchFamily="50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tx1"/>
          </a:solidFill>
          <a:latin typeface="HGPｺﾞｼｯｸE" pitchFamily="50" charset="-128"/>
          <a:ea typeface="HGPｺﾞｼｯｸE" pitchFamily="50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pitchFamily="34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pitchFamily="34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9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jpeg"/><Relationship Id="rId7" Type="http://schemas.openxmlformats.org/officeDocument/2006/relationships/image" Target="../media/image5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10" Type="http://schemas.openxmlformats.org/officeDocument/2006/relationships/image" Target="../media/image114.png"/><Relationship Id="rId4" Type="http://schemas.openxmlformats.org/officeDocument/2006/relationships/image" Target="../media/image109.jpeg"/><Relationship Id="rId9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18" Type="http://schemas.openxmlformats.org/officeDocument/2006/relationships/image" Target="../media/image24.jpeg"/><Relationship Id="rId3" Type="http://schemas.openxmlformats.org/officeDocument/2006/relationships/slide" Target="slide13.xml"/><Relationship Id="rId21" Type="http://schemas.openxmlformats.org/officeDocument/2006/relationships/image" Target="../media/image27.jpeg"/><Relationship Id="rId7" Type="http://schemas.openxmlformats.org/officeDocument/2006/relationships/slide" Target="slide1.xml"/><Relationship Id="rId12" Type="http://schemas.openxmlformats.org/officeDocument/2006/relationships/image" Target="../media/image19.jpeg"/><Relationship Id="rId17" Type="http://schemas.openxmlformats.org/officeDocument/2006/relationships/image" Target="../media/image23.jpeg"/><Relationship Id="rId2" Type="http://schemas.openxmlformats.org/officeDocument/2006/relationships/image" Target="../media/image13.jpeg"/><Relationship Id="rId16" Type="http://schemas.openxmlformats.org/officeDocument/2006/relationships/slide" Target="slide23.xml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slide" Target="slide18.xml"/><Relationship Id="rId15" Type="http://schemas.openxmlformats.org/officeDocument/2006/relationships/image" Target="../media/image22.jpeg"/><Relationship Id="rId23" Type="http://schemas.openxmlformats.org/officeDocument/2006/relationships/image" Target="../media/image29.jpeg"/><Relationship Id="rId10" Type="http://schemas.openxmlformats.org/officeDocument/2006/relationships/image" Target="../media/image17.jpeg"/><Relationship Id="rId19" Type="http://schemas.openxmlformats.org/officeDocument/2006/relationships/image" Target="../media/image25.jpeg"/><Relationship Id="rId4" Type="http://schemas.openxmlformats.org/officeDocument/2006/relationships/image" Target="../media/image14.jpeg"/><Relationship Id="rId9" Type="http://schemas.openxmlformats.org/officeDocument/2006/relationships/slide" Target="slide24.xml"/><Relationship Id="rId14" Type="http://schemas.openxmlformats.org/officeDocument/2006/relationships/image" Target="../media/image21.jpe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47.jpeg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Relationship Id="rId22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ha.hitachi-hightech.com/assets/uploads/products/images/benchtop-xrf-analysers/micro-spot-xrf/microspot-xrf-analyser-X-Strata9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9278"/>
          <a:stretch/>
        </p:blipFill>
        <p:spPr bwMode="auto">
          <a:xfrm>
            <a:off x="5029200" y="3200400"/>
            <a:ext cx="36957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277" y="3116740"/>
            <a:ext cx="2021707" cy="492443"/>
          </a:xfrm>
        </p:spPr>
        <p:txBody>
          <a:bodyPr/>
          <a:lstStyle/>
          <a:p>
            <a:r>
              <a:rPr lang="en-US" dirty="0" smtClean="0"/>
              <a:t>X-Strata920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1275" y="3657742"/>
            <a:ext cx="3682418" cy="430887"/>
          </a:xfrm>
        </p:spPr>
        <p:txBody>
          <a:bodyPr/>
          <a:lstStyle/>
          <a:p>
            <a:r>
              <a:rPr lang="en-US" dirty="0" smtClean="0"/>
              <a:t>Easy XRF coatings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7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3283271" cy="424732"/>
          </a:xfrm>
        </p:spPr>
        <p:txBody>
          <a:bodyPr/>
          <a:lstStyle/>
          <a:p>
            <a:r>
              <a:rPr lang="en-US" dirty="0" smtClean="0"/>
              <a:t>X-Strata920 overview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4495800"/>
            <a:ext cx="708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dirty="0" smtClean="0">
                <a:solidFill>
                  <a:schemeClr val="tx1"/>
                </a:solidFill>
                <a:latin typeface="+mn-lt"/>
                <a:ea typeface="+mn-ea"/>
              </a:rPr>
              <a:t>The X-Strata920 is a benchtop energy dispersive X-ray fluorescence (EDXRF) instrument for coatings and materials analysis in quality control and production control.</a:t>
            </a:r>
          </a:p>
          <a:p>
            <a:pPr algn="just"/>
            <a:r>
              <a:rPr kumimoji="1" lang="en-US" dirty="0" smtClean="0">
                <a:solidFill>
                  <a:schemeClr val="accent6"/>
                </a:solidFill>
                <a:latin typeface="+mn-lt"/>
                <a:ea typeface="+mn-ea"/>
              </a:rPr>
              <a:t>With </a:t>
            </a:r>
            <a:r>
              <a:rPr kumimoji="1" lang="en-US" dirty="0" smtClean="0">
                <a:solidFill>
                  <a:schemeClr val="accent6"/>
                </a:solidFill>
              </a:rPr>
              <a:t>reliable hardware and intuitive software, any operator can get reliable, high quality results with demanding testing requirements.</a:t>
            </a:r>
            <a:endParaRPr kumimoji="1" lang="en-US" dirty="0" smtClean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5" name="Picture 2" descr="https://hha.hitachi-hightech.com/assets/uploads/products/images/benchtop-xrf-analysers/micro-spot-xrf/microspot-xrf-analyser-X-Strata9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9278"/>
          <a:stretch/>
        </p:blipFill>
        <p:spPr bwMode="auto">
          <a:xfrm>
            <a:off x="2286000" y="1041132"/>
            <a:ext cx="4191000" cy="34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43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2768707" cy="424732"/>
          </a:xfrm>
        </p:spPr>
        <p:txBody>
          <a:bodyPr/>
          <a:lstStyle/>
          <a:p>
            <a:r>
              <a:rPr lang="en-US" dirty="0" smtClean="0"/>
              <a:t>Coatings markets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381000" y="1371600"/>
            <a:ext cx="8305800" cy="381000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World of coatings</a:t>
            </a:r>
            <a:endParaRPr kumimoji="0" lang="en-US" sz="15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381000" y="1905000"/>
            <a:ext cx="4953000" cy="304800"/>
          </a:xfrm>
          <a:prstGeom prst="round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Electronics</a:t>
            </a:r>
            <a:endParaRPr kumimoji="0" lang="en-US" sz="15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" name="Picture 6" descr="https://www.led-professional.com/business/company-information/siltronic-ag-joins-imec2019s-gan-on-si-research-program-to-develop-technology-for-next-gen-power-semiconductors-and-leds/@@images/6363f7b4-c237-4033-af11-7d6a8649940c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21893" r="4843" b="13503"/>
          <a:stretch/>
        </p:blipFill>
        <p:spPr bwMode="auto">
          <a:xfrm>
            <a:off x="381000" y="2956395"/>
            <a:ext cx="1600200" cy="7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epectec.com/images/electroless-nickel-immersion-gold-pc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2"/>
          <a:stretch/>
        </p:blipFill>
        <p:spPr bwMode="auto">
          <a:xfrm>
            <a:off x="2113839" y="2910219"/>
            <a:ext cx="1543762" cy="89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karbosguide.com/books/pcarchitecture/images/8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365">
            <a:off x="3879832" y="2799926"/>
            <a:ext cx="1331309" cy="11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381000" y="2362200"/>
            <a:ext cx="1600200" cy="304800"/>
          </a:xfrm>
          <a:prstGeom prst="round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Semiconductor</a:t>
            </a:r>
            <a:endParaRPr kumimoji="0" lang="en-US" sz="15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057400" y="2362200"/>
            <a:ext cx="1600200" cy="304800"/>
          </a:xfrm>
          <a:prstGeom prst="round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PCB</a:t>
            </a:r>
            <a:endParaRPr kumimoji="0" lang="en-US" sz="15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733800" y="2362200"/>
            <a:ext cx="1600200" cy="304800"/>
          </a:xfrm>
          <a:prstGeom prst="round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Components</a:t>
            </a:r>
            <a:endParaRPr kumimoji="0" lang="en-US" sz="15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486400" y="1905000"/>
            <a:ext cx="3200400" cy="304800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Metal finishing</a:t>
            </a:r>
            <a:endParaRPr kumimoji="0" lang="en-US" sz="15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486400" y="2362200"/>
            <a:ext cx="3352800" cy="1627145"/>
            <a:chOff x="5486400" y="2362200"/>
            <a:chExt cx="3352800" cy="1627145"/>
          </a:xfrm>
        </p:grpSpPr>
        <p:pic>
          <p:nvPicPr>
            <p:cNvPr id="14" name="Picture 14" descr="http://www.steeltubesindia.net/images/nickelalloy/nickelfastener-packed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50" t="4634" b="10604"/>
            <a:stretch/>
          </p:blipFill>
          <p:spPr bwMode="auto">
            <a:xfrm>
              <a:off x="5566610" y="2743200"/>
              <a:ext cx="1416428" cy="1246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https://c1.staticflickr.com/7/6113/6247848200_3eb9680e19_z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46658" y="2819400"/>
              <a:ext cx="1692542" cy="990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ounded Rectangle 15"/>
            <p:cNvSpPr/>
            <p:nvPr/>
          </p:nvSpPr>
          <p:spPr bwMode="auto">
            <a:xfrm>
              <a:off x="5486400" y="2362200"/>
              <a:ext cx="1600200" cy="304800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Small parts</a:t>
              </a:r>
              <a:endParaRPr kumimoji="0" lang="en-US" sz="1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7146658" y="2362200"/>
              <a:ext cx="1540142" cy="304800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Large parts</a:t>
              </a:r>
              <a:endParaRPr kumimoji="0" lang="en-US" sz="1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1000" y="4132927"/>
            <a:ext cx="84582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The X-Strata920 is designed to measure a wide range of applications across many industries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Flexible chamber base configurations easily handle small parts, flat boards and taller components</a:t>
            </a:r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304383" cy="424732"/>
          </a:xfrm>
        </p:spPr>
        <p:txBody>
          <a:bodyPr/>
          <a:lstStyle/>
          <a:p>
            <a:r>
              <a:rPr lang="en-US" dirty="0" smtClean="0"/>
              <a:t>Intuitive </a:t>
            </a:r>
            <a:r>
              <a:rPr lang="en-US" dirty="0" err="1" smtClean="0"/>
              <a:t>SmartLink</a:t>
            </a:r>
            <a:r>
              <a:rPr lang="en-US" dirty="0" smtClean="0"/>
              <a:t> software</a:t>
            </a:r>
            <a:endParaRPr lang="en-US" dirty="0"/>
          </a:p>
        </p:txBody>
      </p:sp>
      <p:pic>
        <p:nvPicPr>
          <p:cNvPr id="6" name="Picture 2" descr="C:\Kreiner\Coatings XRF\_NPI projects\Aldrin\Launch materials\Launch webinar\Screenshots\MSK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56" y="1219200"/>
            <a:ext cx="446308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1143000"/>
            <a:ext cx="44196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Single-screen interface displays results, sample view, measurement controls and available tasks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Choice of empirical or fundamental parameters (FP) coating calibrations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Create materials analysis calibrations including solution analysis with optional software packages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Runs on Windows 10</a:t>
            </a:r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4800" y="1021616"/>
            <a:ext cx="4471858" cy="3352800"/>
            <a:chOff x="304800" y="1021616"/>
            <a:chExt cx="4471858" cy="3352800"/>
          </a:xfrm>
        </p:grpSpPr>
        <p:pic>
          <p:nvPicPr>
            <p:cNvPr id="15363" name="Picture 3" descr="C:\Kreiner\Coatings XRF\_NPI projects\Aldrin\Launch materials\Launch webinar\Screenshots\MSK1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021616"/>
              <a:ext cx="4471858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4" descr="C:\Kreiner\Coatings XRF\_NPI projects\Aldrin\Launch materials\Launch webinar\Screenshots\MSK4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93" t="81855" r="47028" b="6311"/>
            <a:stretch/>
          </p:blipFill>
          <p:spPr bwMode="auto">
            <a:xfrm>
              <a:off x="2335034" y="3765733"/>
              <a:ext cx="347870" cy="39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6104556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easy routine measurements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574183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dirty="0" smtClean="0"/>
              <a:t>Clear view of the sample</a:t>
            </a:r>
            <a:endParaRPr kumimoji="1" lang="en-US" dirty="0" smtClean="0">
              <a:solidFill>
                <a:schemeClr val="accent6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Crosshair indicates precise measurement location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Zoom in for a closer view of small features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1295400" y="3352800"/>
            <a:ext cx="609600" cy="1215480"/>
          </a:xfrm>
          <a:prstGeom prst="straightConnector1">
            <a:avLst/>
          </a:prstGeom>
          <a:noFill/>
          <a:ln w="41275" cap="flat" cmpd="sng" algn="ctr">
            <a:solidFill>
              <a:srgbClr val="01624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257800" y="1066800"/>
            <a:ext cx="35814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dirty="0" smtClean="0"/>
              <a:t>Results and statistics are easy to read and interpret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Pass/fail indicators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Running record of batch measurements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SPC quality data includes mean, standard deviation, high, low, </a:t>
            </a:r>
            <a:r>
              <a:rPr kumimoji="1" lang="en-US" dirty="0" err="1" smtClean="0"/>
              <a:t>Cpk</a:t>
            </a:r>
            <a:endParaRPr kumimoji="1" lang="en-US" dirty="0" smtClean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4114800" y="1981200"/>
            <a:ext cx="1066800" cy="152400"/>
          </a:xfrm>
          <a:prstGeom prst="straightConnector1">
            <a:avLst/>
          </a:prstGeom>
          <a:noFill/>
          <a:ln w="41275" cap="flat" cmpd="sng" algn="ctr">
            <a:solidFill>
              <a:srgbClr val="01624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3657600" y="1981200"/>
            <a:ext cx="1524000" cy="1371600"/>
          </a:xfrm>
          <a:prstGeom prst="straightConnector1">
            <a:avLst/>
          </a:prstGeom>
          <a:noFill/>
          <a:ln w="41275" cap="flat" cmpd="sng" algn="ctr">
            <a:solidFill>
              <a:srgbClr val="01624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760709" y="4674210"/>
            <a:ext cx="35814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dirty="0" smtClean="0"/>
              <a:t>Simple operation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1 – position sample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2 – focus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3 – press the Go button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2682904" y="4163298"/>
            <a:ext cx="1965296" cy="713502"/>
          </a:xfrm>
          <a:prstGeom prst="straightConnector1">
            <a:avLst/>
          </a:prstGeom>
          <a:noFill/>
          <a:ln w="41275" cap="flat" cmpd="sng" algn="ctr">
            <a:solidFill>
              <a:srgbClr val="01624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7043916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configurable measurement screen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04800" y="1066800"/>
            <a:ext cx="3900674" cy="2865069"/>
            <a:chOff x="76200" y="1013615"/>
            <a:chExt cx="3900674" cy="2865069"/>
          </a:xfrm>
        </p:grpSpPr>
        <p:grpSp>
          <p:nvGrpSpPr>
            <p:cNvPr id="3" name="Group 2"/>
            <p:cNvGrpSpPr/>
            <p:nvPr/>
          </p:nvGrpSpPr>
          <p:grpSpPr>
            <a:xfrm>
              <a:off x="76200" y="1013615"/>
              <a:ext cx="3882717" cy="2848437"/>
              <a:chOff x="179512" y="1052736"/>
              <a:chExt cx="6768752" cy="496568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79512" y="1052736"/>
                <a:ext cx="6768752" cy="4965689"/>
                <a:chOff x="179512" y="1052736"/>
                <a:chExt cx="6768752" cy="4965689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179512" y="1052736"/>
                  <a:ext cx="6768752" cy="4965689"/>
                  <a:chOff x="179512" y="1052736"/>
                  <a:chExt cx="6768752" cy="4965689"/>
                </a:xfrm>
              </p:grpSpPr>
              <p:pic>
                <p:nvPicPr>
                  <p:cNvPr id="8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/>
                  <a:srcRect b="4014"/>
                  <a:stretch/>
                </p:blipFill>
                <p:spPr bwMode="auto">
                  <a:xfrm>
                    <a:off x="179512" y="1052736"/>
                    <a:ext cx="6768752" cy="485820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171" t="78360" r="23358" b="19778"/>
                  <a:stretch/>
                </p:blipFill>
                <p:spPr bwMode="auto">
                  <a:xfrm>
                    <a:off x="179512" y="5881335"/>
                    <a:ext cx="6768752" cy="1370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t="79409" r="72287" b="6173"/>
                <a:stretch/>
              </p:blipFill>
              <p:spPr bwMode="auto">
                <a:xfrm>
                  <a:off x="187818" y="5066006"/>
                  <a:ext cx="1872802" cy="7297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13" t="41400" r="47111" b="41739"/>
              <a:stretch/>
            </p:blipFill>
            <p:spPr bwMode="auto">
              <a:xfrm>
                <a:off x="3215639" y="3094940"/>
                <a:ext cx="54194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>
              <a:off x="2174286" y="2294085"/>
              <a:ext cx="1776136" cy="148699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AutoShape 2"/>
            <p:cNvSpPr>
              <a:spLocks noChangeArrowheads="1"/>
            </p:cNvSpPr>
            <p:nvPr/>
          </p:nvSpPr>
          <p:spPr bwMode="auto">
            <a:xfrm>
              <a:off x="1824605" y="1344485"/>
              <a:ext cx="289138" cy="2891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AutoShape 2"/>
            <p:cNvSpPr>
              <a:spLocks noChangeArrowheads="1"/>
            </p:cNvSpPr>
            <p:nvPr/>
          </p:nvSpPr>
          <p:spPr bwMode="auto">
            <a:xfrm>
              <a:off x="1817795" y="2665835"/>
              <a:ext cx="312782" cy="37174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AutoShape 2"/>
            <p:cNvSpPr>
              <a:spLocks noChangeArrowheads="1"/>
            </p:cNvSpPr>
            <p:nvPr/>
          </p:nvSpPr>
          <p:spPr bwMode="auto">
            <a:xfrm>
              <a:off x="76200" y="1137531"/>
              <a:ext cx="1033491" cy="206527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1125243" y="1131753"/>
              <a:ext cx="1919852" cy="206527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AutoShape 2"/>
            <p:cNvSpPr>
              <a:spLocks noChangeArrowheads="1"/>
            </p:cNvSpPr>
            <p:nvPr/>
          </p:nvSpPr>
          <p:spPr bwMode="auto">
            <a:xfrm>
              <a:off x="76200" y="3775420"/>
              <a:ext cx="3900674" cy="103264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AutoShape 2"/>
            <p:cNvSpPr>
              <a:spLocks noChangeArrowheads="1"/>
            </p:cNvSpPr>
            <p:nvPr/>
          </p:nvSpPr>
          <p:spPr bwMode="auto">
            <a:xfrm>
              <a:off x="1824164" y="2425477"/>
              <a:ext cx="312782" cy="242852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AutoShape 2"/>
            <p:cNvSpPr>
              <a:spLocks noChangeArrowheads="1"/>
            </p:cNvSpPr>
            <p:nvPr/>
          </p:nvSpPr>
          <p:spPr bwMode="auto">
            <a:xfrm>
              <a:off x="76200" y="3294609"/>
              <a:ext cx="1079048" cy="4397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AutoShape 2"/>
            <p:cNvSpPr>
              <a:spLocks noChangeArrowheads="1"/>
            </p:cNvSpPr>
            <p:nvPr/>
          </p:nvSpPr>
          <p:spPr bwMode="auto">
            <a:xfrm>
              <a:off x="3398170" y="2769418"/>
              <a:ext cx="524522" cy="43777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AutoShape 2"/>
            <p:cNvSpPr>
              <a:spLocks noChangeArrowheads="1"/>
            </p:cNvSpPr>
            <p:nvPr/>
          </p:nvSpPr>
          <p:spPr bwMode="auto">
            <a:xfrm>
              <a:off x="3398170" y="3207189"/>
              <a:ext cx="524522" cy="43777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4140"/>
          <a:stretch/>
        </p:blipFill>
        <p:spPr bwMode="auto">
          <a:xfrm>
            <a:off x="4315279" y="3124200"/>
            <a:ext cx="461372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4358934" y="1100463"/>
            <a:ext cx="4419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Highlighted sections of the screen can be hidden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Improves visibility of results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Removes buttons and options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Operator sees only what is needed to take measurements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60666" y="55626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Example simplified screen with all configurable items removed</a:t>
            </a:r>
          </a:p>
        </p:txBody>
      </p:sp>
    </p:spTree>
    <p:extLst>
      <p:ext uri="{BB962C8B-B14F-4D97-AF65-F5344CB8AC3E}">
        <p14:creationId xmlns:p14="http://schemas.microsoft.com/office/powerpoint/2010/main" val="2602127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289957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shortcuts keys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12262" r="21432" b="78994"/>
          <a:stretch/>
        </p:blipFill>
        <p:spPr bwMode="auto">
          <a:xfrm>
            <a:off x="533400" y="1295400"/>
            <a:ext cx="7955096" cy="74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7" t="25768" r="37938" b="34541"/>
          <a:stretch/>
        </p:blipFill>
        <p:spPr bwMode="auto">
          <a:xfrm>
            <a:off x="327837" y="2286000"/>
            <a:ext cx="3710763" cy="340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8934" y="2286000"/>
            <a:ext cx="4419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Define up to 8 shortcuts to quickly switch between common applications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Shortcuts are available at the top of the routine measurement screen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Shortcuts can also be activated by functions keys on the keyboards</a:t>
            </a:r>
          </a:p>
        </p:txBody>
      </p:sp>
    </p:spTree>
    <p:extLst>
      <p:ext uri="{BB962C8B-B14F-4D97-AF65-F5344CB8AC3E}">
        <p14:creationId xmlns:p14="http://schemas.microsoft.com/office/powerpoint/2010/main" val="3544491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5551520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simple calibration setup</a:t>
            </a:r>
            <a:endParaRPr lang="en-US" dirty="0"/>
          </a:p>
        </p:txBody>
      </p:sp>
      <p:pic>
        <p:nvPicPr>
          <p:cNvPr id="5" name="Picture 2" descr="C:\Kreiner\Coatings XRF\_NPI projects\Aldrin\Launch materials\Launch webinar\Screenshots\MS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451134" cy="33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143000"/>
            <a:ext cx="4419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Pre-programmed routines makes it easy to calibrate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Select the elements and structure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Up to 4 layers plus base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Set parameters such as units, measurement time and decimal place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Define and measure standards or set up for </a:t>
            </a:r>
            <a:r>
              <a:rPr kumimoji="1" lang="en-US" dirty="0" err="1" smtClean="0"/>
              <a:t>standardless</a:t>
            </a:r>
            <a:r>
              <a:rPr kumimoji="1" lang="en-US" dirty="0" smtClean="0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5447325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quick application setup</a:t>
            </a:r>
            <a:endParaRPr lang="en-US" dirty="0"/>
          </a:p>
        </p:txBody>
      </p:sp>
      <p:pic>
        <p:nvPicPr>
          <p:cNvPr id="4" name="Picture 2" descr="C:\Kreiner\Coatings XRF\_NPI projects\Aldrin\Launch materials\Launch webinar\Screenshots\MSK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38" y="1219200"/>
            <a:ext cx="4440896" cy="33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44196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Create an application to define specific uses for a calibration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Choose how to export data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Enter high and low limits for each layer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Define density for phosphate coatings or soft gold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Select an automated XY program for routine parts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kumimoji="1"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5841664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streamlined data handling</a:t>
            </a:r>
            <a:endParaRPr lang="en-US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1138" y="990600"/>
            <a:ext cx="3903662" cy="352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85750" y="1165226"/>
            <a:ext cx="495300" cy="3619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FF9900"/>
              </a:buClr>
              <a:buSzPct val="120000"/>
              <a:buFont typeface="Arial Unicode MS" pitchFamily="34" charset="-128"/>
              <a:buNone/>
            </a:pP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5" t="17813" r="7156" b="35618"/>
          <a:stretch/>
        </p:blipFill>
        <p:spPr bwMode="auto">
          <a:xfrm>
            <a:off x="1338612" y="2638375"/>
            <a:ext cx="2920626" cy="29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6168" r="15567" b="34231"/>
          <a:stretch/>
        </p:blipFill>
        <p:spPr bwMode="auto">
          <a:xfrm>
            <a:off x="4618014" y="3285677"/>
            <a:ext cx="3901440" cy="32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58934" y="1100463"/>
            <a:ext cx="441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Create a report using </a:t>
            </a:r>
            <a:r>
              <a:rPr kumimoji="1" lang="en-US" dirty="0" err="1" smtClean="0"/>
              <a:t>SmartLink’s</a:t>
            </a:r>
            <a:r>
              <a:rPr kumimoji="1" lang="en-US" dirty="0" smtClean="0"/>
              <a:t> Statistics and Report Generator (SRG) or Excel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Simply click a button from the measurement screen to create the report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Default templates are provided</a:t>
            </a:r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134465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quick patterns</a:t>
            </a:r>
            <a:endParaRPr lang="en-US" dirty="0"/>
          </a:p>
        </p:txBody>
      </p:sp>
      <p:pic>
        <p:nvPicPr>
          <p:cNvPr id="4" name="Picture 2" descr="C:\Kreiner\Coatings XRF\_NPI projects\Aldrin\Launch materials\Launch webinar\Screenshots\MSK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62" y="1219200"/>
            <a:ext cx="4446708" cy="33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4419600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Automated patterns and programs for unattended operation of unique or routine samples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Scan areas to report an average over rough surfaces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Line and grid patterns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Adjust for sample orientation</a:t>
            </a:r>
            <a:endParaRPr kumimoji="1" lang="en-US" dirty="0"/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Random points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Save for routine use or create quick programs from the measurement screen</a:t>
            </a:r>
          </a:p>
        </p:txBody>
      </p:sp>
      <p:pic>
        <p:nvPicPr>
          <p:cNvPr id="6" name="Picture 3" descr="C:\Kreiner\Coatings XRF\_NPI projects\KFS1\Screenshots\24screensh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2600" y="4648200"/>
            <a:ext cx="2192199" cy="9256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2799164" cy="424732"/>
          </a:xfrm>
        </p:spPr>
        <p:txBody>
          <a:bodyPr/>
          <a:lstStyle/>
          <a:p>
            <a:r>
              <a:rPr lang="en-US" dirty="0" smtClean="0"/>
              <a:t>Hitachi High-Tech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12255"/>
            <a:ext cx="2240085" cy="755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/>
              <a:t>Hitachi Instruments Group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1602" y="1012255"/>
            <a:ext cx="2455907" cy="755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/>
              <a:t>Hitachi Semiconductor Manufacturing Equipment Group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5208" y="1012255"/>
            <a:ext cx="2240085" cy="755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 err="1"/>
              <a:t>Nissei</a:t>
            </a:r>
            <a:r>
              <a:rPr lang="en-GB" sz="1400" b="1"/>
              <a:t> Sangyo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42" y="2080270"/>
            <a:ext cx="3533775" cy="6286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402740" y="2031452"/>
            <a:ext cx="4309978" cy="668199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>
              <a:latin typeface="Frutiger Roman" pitchFamily="34" charset="0"/>
            </a:endParaRPr>
          </a:p>
        </p:txBody>
      </p:sp>
      <p:cxnSp>
        <p:nvCxnSpPr>
          <p:cNvPr id="8" name="Straight Arrow Connector 7"/>
          <p:cNvCxnSpPr>
            <a:stCxn id="4" idx="2"/>
            <a:endCxn id="7" idx="0"/>
          </p:cNvCxnSpPr>
          <p:nvPr/>
        </p:nvCxnSpPr>
        <p:spPr bwMode="auto">
          <a:xfrm>
            <a:off x="4549556" y="1767475"/>
            <a:ext cx="8173" cy="2639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6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178071" y="2384586"/>
            <a:ext cx="1669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806F"/>
                </a:solidFill>
              </a:rPr>
              <a:t>(Established 2001)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774934"/>
              </p:ext>
            </p:extLst>
          </p:nvPr>
        </p:nvGraphicFramePr>
        <p:xfrm>
          <a:off x="4657717" y="4221088"/>
          <a:ext cx="2047554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554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Electronic Device Systems</a:t>
                      </a:r>
                      <a:endParaRPr lang="en-GB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solidFill>
                      <a:srgbClr val="9DC93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Process equipment</a:t>
                      </a:r>
                    </a:p>
                    <a:p>
                      <a:r>
                        <a:rPr lang="en-GB" sz="1200" baseline="0" dirty="0" smtClean="0"/>
                        <a:t>Metrology &amp; Inspection equipment</a:t>
                      </a:r>
                    </a:p>
                    <a:p>
                      <a:endParaRPr lang="en-GB" sz="1200" dirty="0"/>
                    </a:p>
                  </a:txBody>
                  <a:tcPr marL="45720" marR="45720">
                    <a:solidFill>
                      <a:srgbClr val="CEE49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41997"/>
              </p:ext>
            </p:extLst>
          </p:nvPr>
        </p:nvGraphicFramePr>
        <p:xfrm>
          <a:off x="2402071" y="4221088"/>
          <a:ext cx="2047554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554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Science &amp; Medical Systems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solidFill>
                      <a:srgbClr val="FAC83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Electron microscopes</a:t>
                      </a:r>
                    </a:p>
                    <a:p>
                      <a:r>
                        <a:rPr lang="en-GB" sz="1200" baseline="0" dirty="0" smtClean="0"/>
                        <a:t>Scientific instruments</a:t>
                      </a:r>
                    </a:p>
                    <a:p>
                      <a:r>
                        <a:rPr lang="en-GB" sz="1200" baseline="0" dirty="0" smtClean="0"/>
                        <a:t>Medical products</a:t>
                      </a:r>
                    </a:p>
                    <a:p>
                      <a:r>
                        <a:rPr lang="en-GB" sz="1200" baseline="0" dirty="0" smtClean="0"/>
                        <a:t>Biotechnology products</a:t>
                      </a:r>
                      <a:endParaRPr lang="en-GB" sz="1200" dirty="0"/>
                    </a:p>
                  </a:txBody>
                  <a:tcPr marL="45720" marR="45720">
                    <a:solidFill>
                      <a:srgbClr val="FCE19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74937"/>
              </p:ext>
            </p:extLst>
          </p:nvPr>
        </p:nvGraphicFramePr>
        <p:xfrm>
          <a:off x="162655" y="4221088"/>
          <a:ext cx="2047554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5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Industrial</a:t>
                      </a:r>
                    </a:p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Systems</a:t>
                      </a:r>
                    </a:p>
                  </a:txBody>
                  <a:tcPr marL="45720" marR="45720">
                    <a:solidFill>
                      <a:srgbClr val="58A5B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Social infrastructure</a:t>
                      </a:r>
                    </a:p>
                    <a:p>
                      <a:r>
                        <a:rPr lang="en-GB" sz="1200" dirty="0" smtClean="0"/>
                        <a:t>Industrial</a:t>
                      </a:r>
                      <a:r>
                        <a:rPr lang="en-GB" sz="1200" baseline="0" dirty="0" smtClean="0"/>
                        <a:t> infrastructure</a:t>
                      </a:r>
                    </a:p>
                    <a:p>
                      <a:r>
                        <a:rPr lang="en-GB" sz="1200" baseline="0" dirty="0" smtClean="0"/>
                        <a:t>ICT solutions</a:t>
                      </a:r>
                    </a:p>
                    <a:p>
                      <a:endParaRPr lang="en-GB" sz="1200" dirty="0"/>
                    </a:p>
                  </a:txBody>
                  <a:tcPr marL="45720" marR="45720">
                    <a:solidFill>
                      <a:srgbClr val="A7CF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06792"/>
              </p:ext>
            </p:extLst>
          </p:nvPr>
        </p:nvGraphicFramePr>
        <p:xfrm>
          <a:off x="6905248" y="4221088"/>
          <a:ext cx="2047554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554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Advanced Industrial Products</a:t>
                      </a:r>
                      <a:endParaRPr lang="en-GB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solidFill>
                      <a:srgbClr val="E3544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Industrial</a:t>
                      </a:r>
                      <a:r>
                        <a:rPr lang="en-GB" sz="1200" baseline="0" dirty="0" smtClean="0"/>
                        <a:t> materials</a:t>
                      </a:r>
                    </a:p>
                    <a:p>
                      <a:r>
                        <a:rPr lang="en-GB" sz="1200" baseline="0" dirty="0" smtClean="0"/>
                        <a:t>Electronics materials</a:t>
                      </a:r>
                    </a:p>
                    <a:p>
                      <a:r>
                        <a:rPr lang="en-GB" sz="1200" baseline="0" dirty="0" smtClean="0"/>
                        <a:t>Value Chain solutions</a:t>
                      </a:r>
                      <a:endParaRPr lang="en-GB" sz="1200" dirty="0" smtClean="0"/>
                    </a:p>
                    <a:p>
                      <a:endParaRPr lang="en-GB" sz="1200" dirty="0"/>
                    </a:p>
                  </a:txBody>
                  <a:tcPr marL="45720" marR="45720">
                    <a:solidFill>
                      <a:srgbClr val="F0A49A"/>
                    </a:solidFill>
                  </a:tcPr>
                </a:tc>
              </a:tr>
            </a:tbl>
          </a:graphicData>
        </a:graphic>
      </p:graphicFrame>
      <p:cxnSp>
        <p:nvCxnSpPr>
          <p:cNvPr id="14" name="Straight Arrow Connector 13"/>
          <p:cNvCxnSpPr>
            <a:endCxn id="11" idx="2"/>
          </p:cNvCxnSpPr>
          <p:nvPr/>
        </p:nvCxnSpPr>
        <p:spPr bwMode="auto">
          <a:xfrm flipH="1" flipV="1">
            <a:off x="3425848" y="5623168"/>
            <a:ext cx="1" cy="3469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AC83E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2655" y="2708920"/>
            <a:ext cx="87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806F"/>
                </a:solidFill>
              </a:rPr>
              <a:t>Member of the Hitachi group of companies and trading on the Tokyo Stock Exchange</a:t>
            </a:r>
          </a:p>
          <a:p>
            <a:pPr algn="ctr"/>
            <a:r>
              <a:rPr lang="en-GB" sz="1600" dirty="0">
                <a:solidFill>
                  <a:srgbClr val="00806F"/>
                </a:solidFill>
              </a:rPr>
              <a:t>with over 10,000 </a:t>
            </a:r>
            <a:r>
              <a:rPr lang="en-GB" sz="1600" dirty="0" smtClean="0">
                <a:solidFill>
                  <a:srgbClr val="00806F"/>
                </a:solidFill>
              </a:rPr>
              <a:t>employees and revenues of 645 billion yen in FY2016</a:t>
            </a:r>
            <a:endParaRPr lang="en-GB" sz="1600" dirty="0">
              <a:solidFill>
                <a:srgbClr val="00806F"/>
              </a:solidFill>
            </a:endParaRPr>
          </a:p>
        </p:txBody>
      </p:sp>
      <p:cxnSp>
        <p:nvCxnSpPr>
          <p:cNvPr id="16" name="Curved Connector 15"/>
          <p:cNvCxnSpPr>
            <a:stCxn id="3" idx="2"/>
            <a:endCxn id="7" idx="2"/>
          </p:cNvCxnSpPr>
          <p:nvPr/>
        </p:nvCxnSpPr>
        <p:spPr bwMode="auto">
          <a:xfrm rot="16200000" flipH="1">
            <a:off x="1624117" y="1586928"/>
            <a:ext cx="598077" cy="959169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00806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urved Connector 16"/>
          <p:cNvCxnSpPr>
            <a:stCxn id="5" idx="2"/>
            <a:endCxn id="7" idx="6"/>
          </p:cNvCxnSpPr>
          <p:nvPr/>
        </p:nvCxnSpPr>
        <p:spPr bwMode="auto">
          <a:xfrm rot="5400000">
            <a:off x="6899947" y="1580247"/>
            <a:ext cx="598077" cy="972533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00806F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8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74780"/>
              </p:ext>
            </p:extLst>
          </p:nvPr>
        </p:nvGraphicFramePr>
        <p:xfrm>
          <a:off x="166926" y="3356992"/>
          <a:ext cx="8785876" cy="670560"/>
        </p:xfrm>
        <a:graphic>
          <a:graphicData uri="http://schemas.openxmlformats.org/drawingml/2006/table">
            <a:tbl>
              <a:tblPr firstCol="1">
                <a:tableStyleId>{37CE84F3-28C3-443E-9E96-99CF82512B78}</a:tableStyleId>
              </a:tblPr>
              <a:tblGrid>
                <a:gridCol w="10724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134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282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Vision</a:t>
                      </a:r>
                    </a:p>
                  </a:txBody>
                  <a:tcPr marL="45720" marR="45720">
                    <a:solidFill>
                      <a:srgbClr val="1C26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To consistently aim to be Global Top in high-tech solutions</a:t>
                      </a:r>
                    </a:p>
                  </a:txBody>
                  <a:tcPr marL="45720" marR="45720">
                    <a:solidFill>
                      <a:srgbClr val="C4C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82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Mission</a:t>
                      </a:r>
                    </a:p>
                  </a:txBody>
                  <a:tcPr marL="45720" marR="45720">
                    <a:solidFill>
                      <a:srgbClr val="1C26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To turn our customers into fast-moving, cutting-edge businesses</a:t>
                      </a:r>
                    </a:p>
                  </a:txBody>
                  <a:tcPr marL="45720" marR="45720">
                    <a:solidFill>
                      <a:srgbClr val="C4C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021288"/>
            <a:ext cx="2877116" cy="1868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11688" y="5984149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1100" b="1" dirty="0" smtClean="0">
                <a:solidFill>
                  <a:schemeClr val="tx1"/>
                </a:solidFill>
                <a:latin typeface="+mn-lt"/>
                <a:ea typeface="+mn-ea"/>
              </a:rPr>
              <a:t>(HHA)</a:t>
            </a:r>
          </a:p>
        </p:txBody>
      </p:sp>
    </p:spTree>
    <p:extLst>
      <p:ext uri="{BB962C8B-B14F-4D97-AF65-F5344CB8AC3E}">
        <p14:creationId xmlns:p14="http://schemas.microsoft.com/office/powerpoint/2010/main" val="1590677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6781023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detailed qualitative investigation</a:t>
            </a:r>
            <a:endParaRPr lang="en-US" dirty="0"/>
          </a:p>
        </p:txBody>
      </p:sp>
      <p:pic>
        <p:nvPicPr>
          <p:cNvPr id="4" name="Picture 2" descr="C:\Kreiner\Coatings XRF\_NPI projects\Aldrin\Launch materials\Launch webinar\Screenshots\AuNiCu spectrum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739673" cy="33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4419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Convenient, simple tool to review production samples, unknown materials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Identify peaks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Collect region of interest (ROI) data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Compare up to 5 spectra</a:t>
            </a:r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496744" cy="424732"/>
          </a:xfrm>
        </p:spPr>
        <p:txBody>
          <a:bodyPr/>
          <a:lstStyle/>
          <a:p>
            <a:r>
              <a:rPr lang="en-US" dirty="0" err="1" smtClean="0"/>
              <a:t>SmartLink</a:t>
            </a:r>
            <a:r>
              <a:rPr lang="en-US" dirty="0" smtClean="0"/>
              <a:t> – security features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69702" y="1066800"/>
            <a:ext cx="3552825" cy="33480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60176" y="4572000"/>
            <a:ext cx="3571875" cy="12287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143000"/>
            <a:ext cx="441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Password protect the software to prevent </a:t>
            </a:r>
            <a:r>
              <a:rPr kumimoji="1" lang="en-US" dirty="0" err="1" smtClean="0"/>
              <a:t>unauthorised</a:t>
            </a:r>
            <a:r>
              <a:rPr kumimoji="1" lang="en-US" dirty="0" smtClean="0"/>
              <a:t> use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Access levels for basic operators and managers limits options for routine analysis by basic operators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Software can be set to log out after a user-defined amount of time</a:t>
            </a:r>
          </a:p>
        </p:txBody>
      </p:sp>
    </p:spTree>
    <p:extLst>
      <p:ext uri="{BB962C8B-B14F-4D97-AF65-F5344CB8AC3E}">
        <p14:creationId xmlns:p14="http://schemas.microsoft.com/office/powerpoint/2010/main" val="1926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5925020" cy="424732"/>
          </a:xfrm>
        </p:spPr>
        <p:txBody>
          <a:bodyPr/>
          <a:lstStyle/>
          <a:p>
            <a:r>
              <a:rPr lang="en-US" dirty="0" smtClean="0"/>
              <a:t>The right detector for your applications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3147537" cy="270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257963"/>
              </p:ext>
            </p:extLst>
          </p:nvPr>
        </p:nvGraphicFramePr>
        <p:xfrm>
          <a:off x="152400" y="3967480"/>
          <a:ext cx="8763000" cy="24333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267200"/>
                <a:gridCol w="2438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X-Strata920</a:t>
                      </a:r>
                    </a:p>
                    <a:p>
                      <a:pPr algn="ctr"/>
                      <a:r>
                        <a:rPr lang="en-US" sz="1600" dirty="0" smtClean="0"/>
                        <a:t>Proportional counter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X-Strata920</a:t>
                      </a:r>
                    </a:p>
                    <a:p>
                      <a:pPr algn="ctr"/>
                      <a:r>
                        <a:rPr lang="en-US" sz="1600" dirty="0" smtClean="0"/>
                        <a:t>SDD</a:t>
                      </a:r>
                      <a:endParaRPr lang="en-US" sz="16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Element range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sym typeface="Wingdings 2"/>
                        </a:rPr>
                        <a:t>Ti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sym typeface="Wingdings 2"/>
                        </a:rPr>
                        <a:t> – U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sym typeface="Wingdings 2"/>
                        </a:rPr>
                        <a:t>Al – U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IPC-4552A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</a:t>
                      </a:r>
                      <a:endParaRPr lang="en-US" sz="16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Complex coatings (</a:t>
                      </a:r>
                      <a:r>
                        <a:rPr lang="en-US" sz="1600" dirty="0" err="1" smtClean="0"/>
                        <a:t>eg</a:t>
                      </a:r>
                      <a:r>
                        <a:rPr lang="en-US" sz="1600" dirty="0" smtClean="0"/>
                        <a:t>. </a:t>
                      </a:r>
                      <a:r>
                        <a:rPr lang="en-US" sz="1600" dirty="0" smtClean="0"/>
                        <a:t>Cr/Ni/Cu/Zn)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</a:t>
                      </a:r>
                      <a:endParaRPr lang="en-US" sz="16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Thin coatings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</a:t>
                      </a:r>
                      <a:endParaRPr lang="en-US" sz="16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Analysis</a:t>
                      </a:r>
                      <a:r>
                        <a:rPr lang="en-US" sz="1600" baseline="0" dirty="0" smtClean="0"/>
                        <a:t> of neighboring elements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Sequential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Simultaneous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1143000"/>
            <a:ext cx="48768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Choose from a proportional counter or high resolution silicon drift detector (SDD)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Many applications can be done equally well with either detector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SDD has advantages for complex coatings and thinner coatings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HHA experts will help you decide which detector is best for your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18114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5993949" cy="424732"/>
          </a:xfrm>
        </p:spPr>
        <p:txBody>
          <a:bodyPr/>
          <a:lstStyle/>
          <a:p>
            <a:r>
              <a:rPr lang="en-US" dirty="0" smtClean="0"/>
              <a:t>Selection of collimators to fit your parts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05" y="1144071"/>
            <a:ext cx="276542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527005" y="2572821"/>
            <a:ext cx="133350" cy="1206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98430" y="2268021"/>
            <a:ext cx="207962" cy="200025"/>
          </a:xfrm>
          <a:prstGeom prst="ellipse">
            <a:avLst/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0037" y="3656542"/>
            <a:ext cx="4805363" cy="26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21287" y="4680479"/>
            <a:ext cx="3571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/>
              <a:t>Ni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503862" y="3996266"/>
            <a:ext cx="3571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/>
              <a:t>Cu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261100" y="5869516"/>
            <a:ext cx="35718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/>
              <a:t>Au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265987" y="5652029"/>
            <a:ext cx="3571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/>
              <a:t>Br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857999" y="2633146"/>
            <a:ext cx="586582" cy="3018884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44196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Optimize performance by choosing the collimator that best fits your samples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Single or multi-collimator configurations are available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Multi-collimator configuration allows up to 6 collimators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Choose from &gt;15 collimators, including round and rectangular shapes</a:t>
            </a: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H="1">
            <a:off x="5791200" y="2633146"/>
            <a:ext cx="802480" cy="3236370"/>
          </a:xfrm>
          <a:prstGeom prst="line">
            <a:avLst/>
          </a:prstGeom>
          <a:noFill/>
          <a:ln w="1587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H="1">
            <a:off x="5791200" y="2368033"/>
            <a:ext cx="735805" cy="2737367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52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6644768" cy="424732"/>
          </a:xfrm>
        </p:spPr>
        <p:txBody>
          <a:bodyPr/>
          <a:lstStyle/>
          <a:p>
            <a:r>
              <a:rPr lang="en-US" dirty="0" smtClean="0"/>
              <a:t>Chamber configurations to handle any part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63" y="1828800"/>
            <a:ext cx="4366737" cy="375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143000"/>
            <a:ext cx="48768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dirty="0" smtClean="0"/>
              <a:t>The right chamber for the right sample</a:t>
            </a:r>
          </a:p>
          <a:p>
            <a:pPr>
              <a:spcAft>
                <a:spcPts val="600"/>
              </a:spcAft>
              <a:buClr>
                <a:schemeClr val="accent6"/>
              </a:buClr>
            </a:pPr>
            <a:endParaRPr kumimoji="1" lang="en-US" dirty="0" smtClean="0"/>
          </a:p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Programmable, </a:t>
            </a:r>
            <a:r>
              <a:rPr kumimoji="1" lang="en-US" b="1" dirty="0" err="1" smtClean="0"/>
              <a:t>motorised</a:t>
            </a:r>
            <a:r>
              <a:rPr kumimoji="1" lang="en-US" b="1" dirty="0" smtClean="0"/>
              <a:t> XY stage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Automated analysis for a series of samples or for multiple locations on a single sample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Standard table is 560 x 610 mm (22 x 24”) and has 178 x 178 mm (7 x 7”) travel 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Compact table is 560 x 460 mm (22 x 18”) and has 101 x 178 mm (4 x 7”) travel</a:t>
            </a:r>
          </a:p>
        </p:txBody>
      </p:sp>
    </p:spTree>
    <p:extLst>
      <p:ext uri="{BB962C8B-B14F-4D97-AF65-F5344CB8AC3E}">
        <p14:creationId xmlns:p14="http://schemas.microsoft.com/office/powerpoint/2010/main" val="137075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4015870" cy="468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143000"/>
            <a:ext cx="4876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dirty="0" smtClean="0"/>
              <a:t>The right chamber for the right sample</a:t>
            </a:r>
          </a:p>
          <a:p>
            <a:pPr>
              <a:spcAft>
                <a:spcPts val="600"/>
              </a:spcAft>
              <a:buClr>
                <a:schemeClr val="accent6"/>
              </a:buClr>
            </a:pPr>
            <a:endParaRPr kumimoji="1" lang="en-US" dirty="0" smtClean="0"/>
          </a:p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Mini-well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Flexible to handle short or tall parts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Rack-style chamber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Movable base plate fits into four slotted positions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Handles parts up to 160 mm (6.3”) when configured with a proportional counter or 143 mm (5.6”) with an SDD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6718506" cy="424732"/>
          </a:xfrm>
        </p:spPr>
        <p:txBody>
          <a:bodyPr/>
          <a:lstStyle/>
          <a:p>
            <a:r>
              <a:rPr lang="en-US" dirty="0"/>
              <a:t>Chamber configurations to handle any part</a:t>
            </a:r>
          </a:p>
        </p:txBody>
      </p:sp>
    </p:spTree>
    <p:extLst>
      <p:ext uri="{BB962C8B-B14F-4D97-AF65-F5344CB8AC3E}">
        <p14:creationId xmlns:p14="http://schemas.microsoft.com/office/powerpoint/2010/main" val="2938375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6718506" cy="424732"/>
          </a:xfrm>
        </p:spPr>
        <p:txBody>
          <a:bodyPr/>
          <a:lstStyle/>
          <a:p>
            <a:r>
              <a:rPr lang="en-US" dirty="0"/>
              <a:t>Chamber configurations to handle any part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8"/>
          <a:stretch/>
        </p:blipFill>
        <p:spPr bwMode="auto">
          <a:xfrm>
            <a:off x="1981200" y="4495800"/>
            <a:ext cx="3200400" cy="160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51" y="1108509"/>
            <a:ext cx="394364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143000"/>
            <a:ext cx="48768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dirty="0" smtClean="0"/>
              <a:t>The right chamber for the right sample</a:t>
            </a:r>
          </a:p>
          <a:p>
            <a:pPr>
              <a:spcAft>
                <a:spcPts val="600"/>
              </a:spcAft>
              <a:buClr>
                <a:schemeClr val="accent6"/>
              </a:buClr>
            </a:pPr>
            <a:endParaRPr kumimoji="1" lang="en-US" dirty="0" smtClean="0"/>
          </a:p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Fixed base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Economical and practical for quick sample positioning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Two table sizes available to handle small or wide parts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Wide table is 560 x 610 mm (22 x 24”)</a:t>
            </a:r>
          </a:p>
        </p:txBody>
      </p:sp>
    </p:spTree>
    <p:extLst>
      <p:ext uri="{BB962C8B-B14F-4D97-AF65-F5344CB8AC3E}">
        <p14:creationId xmlns:p14="http://schemas.microsoft.com/office/powerpoint/2010/main" val="957794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5110694" cy="424732"/>
          </a:xfrm>
        </p:spPr>
        <p:txBody>
          <a:bodyPr/>
          <a:lstStyle/>
          <a:p>
            <a:r>
              <a:rPr lang="en-US" dirty="0" smtClean="0"/>
              <a:t>Focus laser for repeatable </a:t>
            </a:r>
            <a:r>
              <a:rPr lang="en-US" dirty="0" smtClean="0"/>
              <a:t>results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618591" y="5059363"/>
            <a:ext cx="2436649" cy="1133149"/>
            <a:chOff x="5510213" y="5081588"/>
            <a:chExt cx="3065462" cy="1425575"/>
          </a:xfrm>
        </p:grpSpPr>
        <p:graphicFrame>
          <p:nvGraphicFramePr>
            <p:cNvPr id="3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0150306"/>
                </p:ext>
              </p:extLst>
            </p:nvPr>
          </p:nvGraphicFramePr>
          <p:xfrm>
            <a:off x="5510213" y="5202238"/>
            <a:ext cx="1182687" cy="1300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8" name="Bitmap Image" r:id="rId3" imgW="2352381" imgH="2591162" progId="Paint.Picture">
                    <p:embed/>
                  </p:oleObj>
                </mc:Choice>
                <mc:Fallback>
                  <p:oleObj name="Bitmap Image" r:id="rId3" imgW="2352381" imgH="259116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0213" y="5202238"/>
                          <a:ext cx="1182687" cy="1300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1012870"/>
                </p:ext>
              </p:extLst>
            </p:nvPr>
          </p:nvGraphicFramePr>
          <p:xfrm>
            <a:off x="7046913" y="5081588"/>
            <a:ext cx="1528762" cy="1425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9" name="Bitmap Image" r:id="rId5" imgW="3258005" imgH="3038095" progId="Paint.Picture">
                    <p:embed/>
                  </p:oleObj>
                </mc:Choice>
                <mc:Fallback>
                  <p:oleObj name="Bitmap Image" r:id="rId5" imgW="3258005" imgH="303809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6913" y="5081588"/>
                          <a:ext cx="1528762" cy="1425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5661453" y="3477643"/>
            <a:ext cx="2612048" cy="1535683"/>
            <a:chOff x="5553075" y="3127375"/>
            <a:chExt cx="3286125" cy="1931988"/>
          </a:xfrm>
        </p:grpSpPr>
        <p:graphicFrame>
          <p:nvGraphicFramePr>
            <p:cNvPr id="5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6355026"/>
                </p:ext>
              </p:extLst>
            </p:nvPr>
          </p:nvGraphicFramePr>
          <p:xfrm>
            <a:off x="7024688" y="3171825"/>
            <a:ext cx="1531937" cy="1414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0" name="Bitmap Image" r:id="rId7" imgW="4285714" imgH="4114286" progId="Paint.Picture">
                    <p:embed/>
                  </p:oleObj>
                </mc:Choice>
                <mc:Fallback>
                  <p:oleObj name="Bitmap Image" r:id="rId7" imgW="4285714" imgH="411428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24688" y="3171825"/>
                          <a:ext cx="1531937" cy="1414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7223399"/>
                </p:ext>
              </p:extLst>
            </p:nvPr>
          </p:nvGraphicFramePr>
          <p:xfrm>
            <a:off x="5553075" y="3127375"/>
            <a:ext cx="1154113" cy="161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1" name="Bitmap Image" r:id="rId9" imgW="2238687" imgH="3134162" progId="Paint.Picture">
                    <p:embed/>
                  </p:oleObj>
                </mc:Choice>
                <mc:Fallback>
                  <p:oleObj name="Bitmap Image" r:id="rId9" imgW="2238687" imgH="313416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3075" y="3127375"/>
                          <a:ext cx="1154113" cy="1614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5816600" y="4722813"/>
              <a:ext cx="3022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0">
                  <a:latin typeface="Frutiger Roman" pitchFamily="34" charset="0"/>
                </a:rPr>
                <a:t>Out of Focus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05400" y="1027886"/>
            <a:ext cx="3280833" cy="2362200"/>
            <a:chOff x="323850" y="3548063"/>
            <a:chExt cx="4127500" cy="2971800"/>
          </a:xfrm>
        </p:grpSpPr>
        <p:graphicFrame>
          <p:nvGraphicFramePr>
            <p:cNvPr id="4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7003468"/>
                </p:ext>
              </p:extLst>
            </p:nvPr>
          </p:nvGraphicFramePr>
          <p:xfrm>
            <a:off x="2679700" y="4060825"/>
            <a:ext cx="1771650" cy="1658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2" name="Bitmap Image" r:id="rId11" imgW="3419952" imgH="3200000" progId="Paint.Picture">
                    <p:embed/>
                  </p:oleObj>
                </mc:Choice>
                <mc:Fallback>
                  <p:oleObj name="Bitmap Image" r:id="rId11" imgW="3419952" imgH="320000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9700" y="4060825"/>
                          <a:ext cx="1771650" cy="1658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8049637"/>
                </p:ext>
              </p:extLst>
            </p:nvPr>
          </p:nvGraphicFramePr>
          <p:xfrm>
            <a:off x="323850" y="3548063"/>
            <a:ext cx="2138363" cy="2644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3" name="Bitmap Image" r:id="rId13" imgW="2333333" imgH="2886478" progId="Paint.Picture">
                    <p:embed/>
                  </p:oleObj>
                </mc:Choice>
                <mc:Fallback>
                  <p:oleObj name="Bitmap Image" r:id="rId13" imgW="2333333" imgH="2886478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850" y="3548063"/>
                          <a:ext cx="2138363" cy="2644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1231900" y="6183313"/>
              <a:ext cx="3022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0">
                  <a:latin typeface="Frutiger Roman" pitchFamily="34" charset="0"/>
                </a:rPr>
                <a:t>In Focus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0" y="1143000"/>
            <a:ext cx="44196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High visibility laser is set to a fixed focal distance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The operator knows the sample is properly focused when the laser sits on the center line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Simply start the focus routine and click the laser indicator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Improves system reproducibility by ensuring the sample positioning is right every time</a:t>
            </a:r>
          </a:p>
        </p:txBody>
      </p:sp>
    </p:spTree>
    <p:extLst>
      <p:ext uri="{BB962C8B-B14F-4D97-AF65-F5344CB8AC3E}">
        <p14:creationId xmlns:p14="http://schemas.microsoft.com/office/powerpoint/2010/main" val="3164693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3315331" cy="424732"/>
          </a:xfrm>
        </p:spPr>
        <p:txBody>
          <a:bodyPr/>
          <a:lstStyle/>
          <a:p>
            <a:r>
              <a:rPr lang="en-US" dirty="0" smtClean="0"/>
              <a:t>Reliable performance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60060" y="1423988"/>
            <a:ext cx="8539163" cy="51828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448"/>
              </a:buClr>
              <a:buSzPct val="120000"/>
              <a:buFont typeface="Arial Unicode MS" pitchFamily="34" charset="-128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C2674"/>
              </a:buClr>
              <a:buSzPct val="120000"/>
              <a:buFont typeface="Arial Unicode MS" pitchFamily="34" charset="-128"/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B8AB7"/>
              </a:buClr>
              <a:buSzPct val="120000"/>
              <a:buFont typeface="Arial Unicode MS" pitchFamily="34" charset="-128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Unicode MS" pitchFamily="34" charset="-128"/>
              <a:buChar char="•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Unicode MS" pitchFamily="34" charset="-128"/>
              <a:buChar char="•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90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90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90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90" charset="-128"/>
              </a:defRPr>
            </a:lvl9pPr>
          </a:lstStyle>
          <a:p>
            <a:pPr marL="0" indent="0">
              <a:buFont typeface="Arial Unicode MS" pitchFamily="34" charset="-128"/>
              <a:buNone/>
            </a:pPr>
            <a:r>
              <a:rPr lang="en-GB" sz="1800" kern="0" dirty="0" smtClean="0"/>
              <a:t>Typical performance of coatings thickness applications*</a:t>
            </a: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260140" y="4579993"/>
            <a:ext cx="4769064" cy="28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588" indent="-1588" algn="l">
              <a:lnSpc>
                <a:spcPct val="80000"/>
              </a:lnSpc>
              <a:spcBef>
                <a:spcPct val="20000"/>
              </a:spcBef>
            </a:pPr>
            <a:r>
              <a:rPr lang="en-US" altLang="en-GB" sz="1200" b="0" dirty="0" smtClean="0"/>
              <a:t>* </a:t>
            </a:r>
            <a:r>
              <a:rPr lang="en-US" altLang="en-GB" sz="1200" b="0" dirty="0"/>
              <a:t>Please re</a:t>
            </a:r>
            <a:r>
              <a:rPr lang="en-GB" sz="1200" b="0" dirty="0"/>
              <a:t>quest</a:t>
            </a:r>
            <a:r>
              <a:rPr lang="en-US" altLang="en-GB" sz="1200" b="0" dirty="0"/>
              <a:t> </a:t>
            </a:r>
            <a:r>
              <a:rPr lang="en-GB" sz="1200" b="0" dirty="0"/>
              <a:t>technical performance sheet</a:t>
            </a:r>
            <a:r>
              <a:rPr lang="en-US" altLang="en-GB" sz="1200" b="0" dirty="0"/>
              <a:t>s for </a:t>
            </a:r>
            <a:r>
              <a:rPr lang="en-GB" sz="1200" b="0" dirty="0"/>
              <a:t>more</a:t>
            </a:r>
            <a:r>
              <a:rPr lang="en-US" altLang="en-GB" sz="1200" b="0" dirty="0"/>
              <a:t> detail</a:t>
            </a:r>
          </a:p>
        </p:txBody>
      </p:sp>
      <p:graphicFrame>
        <p:nvGraphicFramePr>
          <p:cNvPr id="5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960496"/>
              </p:ext>
            </p:extLst>
          </p:nvPr>
        </p:nvGraphicFramePr>
        <p:xfrm>
          <a:off x="347664" y="2209800"/>
          <a:ext cx="8499876" cy="2130630"/>
        </p:xfrm>
        <a:graphic>
          <a:graphicData uri="http://schemas.openxmlformats.org/drawingml/2006/table">
            <a:tbl>
              <a:tblPr/>
              <a:tblGrid>
                <a:gridCol w="2124969"/>
                <a:gridCol w="2124969"/>
                <a:gridCol w="2124969"/>
                <a:gridCol w="2124969"/>
              </a:tblGrid>
              <a:tr h="4192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1C2674"/>
                          </a:solidFill>
                          <a:effectLst/>
                          <a:latin typeface="Arial"/>
                        </a:rPr>
                        <a:t>Thickness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1C2674"/>
                          </a:solidFill>
                          <a:effectLst/>
                          <a:latin typeface="Arial"/>
                        </a:rPr>
                        <a:t>Tolerance</a:t>
                      </a:r>
                      <a:br>
                        <a:rPr lang="en-GB" sz="1000" b="1" i="0" u="none" strike="noStrike" dirty="0">
                          <a:solidFill>
                            <a:srgbClr val="1C2674"/>
                          </a:solidFill>
                          <a:effectLst/>
                          <a:latin typeface="Arial"/>
                        </a:rPr>
                      </a:br>
                      <a:r>
                        <a:rPr lang="en-GB" sz="1000" b="1" i="0" u="none" strike="noStrike" dirty="0">
                          <a:solidFill>
                            <a:srgbClr val="1C2674"/>
                          </a:solidFill>
                          <a:effectLst/>
                          <a:latin typeface="Arial"/>
                        </a:rPr>
                        <a:t>Level I (1st layer)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BB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Tolerance</a:t>
                      </a:r>
                      <a:b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Level I 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(2</a:t>
                      </a:r>
                      <a:r>
                        <a:rPr lang="en-GB" sz="1000" b="1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nd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layer</a:t>
                      </a: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89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Tolerance</a:t>
                      </a:r>
                      <a:b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Level I 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(3</a:t>
                      </a:r>
                      <a:r>
                        <a:rPr lang="en-GB" sz="1000" b="1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rd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layer)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2674"/>
                    </a:solidFill>
                  </a:tcPr>
                </a:tc>
              </a:tr>
              <a:tr h="3521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µin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 less (≤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 µm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 1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µin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0.025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µm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 or better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 2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µin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µm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 or better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 3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µin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0.075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µm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 or better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98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Greater than 20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µin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(&gt;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 µm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 5 % or better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 10 % or better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 15 % or better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5957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90" marR="9899" marT="98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90" marR="9899" marT="98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90" marR="9899" marT="98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90" marR="9899" marT="98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52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1C2674"/>
                          </a:solidFill>
                          <a:effectLst/>
                          <a:latin typeface="Arial"/>
                        </a:rPr>
                        <a:t>Composition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1C2674"/>
                          </a:solidFill>
                          <a:effectLst/>
                          <a:latin typeface="Arial"/>
                        </a:rPr>
                        <a:t>Tolerance</a:t>
                      </a:r>
                      <a:br>
                        <a:rPr lang="en-GB" sz="1000" b="1" i="0" u="none" strike="noStrike">
                          <a:solidFill>
                            <a:srgbClr val="1C2674"/>
                          </a:solidFill>
                          <a:effectLst/>
                          <a:latin typeface="Arial"/>
                        </a:rPr>
                      </a:br>
                      <a:r>
                        <a:rPr lang="en-GB" sz="1000" b="1" i="0" u="none" strike="noStrike">
                          <a:solidFill>
                            <a:srgbClr val="1C2674"/>
                          </a:solidFill>
                          <a:effectLst/>
                          <a:latin typeface="Arial"/>
                        </a:rPr>
                        <a:t>Level I (1st layer)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BB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Tolerance</a:t>
                      </a:r>
                      <a:b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Level I 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(2</a:t>
                      </a:r>
                      <a:r>
                        <a:rPr lang="en-GB" sz="1000" b="1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nd</a:t>
                      </a:r>
                      <a:r>
                        <a:rPr lang="en-GB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layer</a:t>
                      </a:r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89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1C26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818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1~99 wt %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 1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wt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% or better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 2 wt % or better</a:t>
                      </a: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5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90" marR="9899" marT="989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3315331" cy="424732"/>
          </a:xfrm>
        </p:spPr>
        <p:txBody>
          <a:bodyPr/>
          <a:lstStyle/>
          <a:p>
            <a:r>
              <a:rPr lang="en-US" dirty="0" smtClean="0"/>
              <a:t>Reliable performance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90600" y="2438400"/>
            <a:ext cx="7239000" cy="3298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63246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Hardware is </a:t>
            </a:r>
            <a:r>
              <a:rPr kumimoji="1" lang="en-US" dirty="0" err="1" smtClean="0"/>
              <a:t>optimised</a:t>
            </a:r>
            <a:r>
              <a:rPr kumimoji="1" lang="en-US" dirty="0" smtClean="0"/>
              <a:t> for long-term stability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Every instrument comes with a drift-correction </a:t>
            </a:r>
            <a:r>
              <a:rPr kumimoji="1" lang="en-US" dirty="0" smtClean="0"/>
              <a:t>standard (</a:t>
            </a:r>
            <a:r>
              <a:rPr kumimoji="1" lang="en-US" dirty="0" err="1" smtClean="0"/>
              <a:t>SpectCal</a:t>
            </a:r>
            <a:r>
              <a:rPr kumimoji="1" lang="en-US" dirty="0" smtClean="0"/>
              <a:t>) </a:t>
            </a:r>
            <a:r>
              <a:rPr kumimoji="1" lang="en-US" dirty="0" smtClean="0"/>
              <a:t>to ensure reliable day-to-day analysis</a:t>
            </a:r>
          </a:p>
        </p:txBody>
      </p:sp>
    </p:spTree>
    <p:extLst>
      <p:ext uri="{BB962C8B-B14F-4D97-AF65-F5344CB8AC3E}">
        <p14:creationId xmlns:p14="http://schemas.microsoft.com/office/powerpoint/2010/main" val="344709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355680" cy="424732"/>
          </a:xfrm>
        </p:spPr>
        <p:txBody>
          <a:bodyPr/>
          <a:lstStyle/>
          <a:p>
            <a:r>
              <a:rPr lang="en-US" dirty="0"/>
              <a:t>Hitachi High-Tech </a:t>
            </a:r>
            <a:r>
              <a:rPr lang="en-US" dirty="0" smtClean="0"/>
              <a:t>segments</a:t>
            </a:r>
            <a:endParaRPr lang="en-US" dirty="0"/>
          </a:p>
        </p:txBody>
      </p:sp>
      <p:sp>
        <p:nvSpPr>
          <p:cNvPr id="3" name="Rectangle 72"/>
          <p:cNvSpPr>
            <a:spLocks noChangeArrowheads="1"/>
          </p:cNvSpPr>
          <p:nvPr/>
        </p:nvSpPr>
        <p:spPr bwMode="auto">
          <a:xfrm>
            <a:off x="275044" y="4245413"/>
            <a:ext cx="333932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92100" indent="-292100" algn="l">
              <a:lnSpc>
                <a:spcPct val="100000"/>
              </a:lnSpc>
              <a:spcAft>
                <a:spcPts val="300"/>
              </a:spcAft>
              <a:buClr>
                <a:srgbClr val="4D4D4D"/>
              </a:buClr>
              <a:buSzPct val="120000"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Social </a:t>
            </a:r>
            <a:r>
              <a:rPr lang="en-US" altLang="ja-JP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Infrastructure</a:t>
            </a:r>
            <a:endParaRPr lang="en-US" altLang="ja-JP" sz="1600" dirty="0">
              <a:solidFill>
                <a:srgbClr val="000000"/>
              </a:solidFill>
              <a:latin typeface="+mn-lt"/>
              <a:ea typeface="+mn-ea"/>
              <a:cs typeface="MS PGothic" charset="-128"/>
            </a:endParaRPr>
          </a:p>
          <a:p>
            <a:pPr marL="292100" indent="-292100" algn="l">
              <a:lnSpc>
                <a:spcPct val="100000"/>
              </a:lnSpc>
              <a:spcAft>
                <a:spcPts val="300"/>
              </a:spcAft>
              <a:buClr>
                <a:srgbClr val="4D4D4D"/>
              </a:buClr>
              <a:buSzPct val="120000"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Industrial Infrastructure</a:t>
            </a:r>
            <a:endParaRPr lang="en-US" altLang="ja-JP" sz="1600" dirty="0">
              <a:solidFill>
                <a:srgbClr val="000000"/>
              </a:solidFill>
              <a:latin typeface="+mn-lt"/>
              <a:ea typeface="+mn-ea"/>
              <a:cs typeface="MS PGothic" charset="-128"/>
            </a:endParaRPr>
          </a:p>
          <a:p>
            <a:pPr marL="292100" indent="-292100" algn="l">
              <a:lnSpc>
                <a:spcPct val="100000"/>
              </a:lnSpc>
              <a:spcAft>
                <a:spcPts val="300"/>
              </a:spcAft>
              <a:buClr>
                <a:srgbClr val="4D4D4D"/>
              </a:buClr>
              <a:buSzPct val="12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ICT Solutions</a:t>
            </a:r>
          </a:p>
        </p:txBody>
      </p:sp>
      <p:sp>
        <p:nvSpPr>
          <p:cNvPr id="4" name="正方形/長方形 88"/>
          <p:cNvSpPr/>
          <p:nvPr/>
        </p:nvSpPr>
        <p:spPr>
          <a:xfrm>
            <a:off x="279640" y="3905847"/>
            <a:ext cx="3584021" cy="369332"/>
          </a:xfrm>
          <a:prstGeom prst="rect">
            <a:avLst/>
          </a:prstGeom>
          <a:solidFill>
            <a:srgbClr val="58A5BF"/>
          </a:solidFill>
          <a:effectLst/>
        </p:spPr>
        <p:txBody>
          <a:bodyPr wrap="square" lIns="91440" tIns="45720" rIns="91440" bIns="45720" numCol="1">
            <a:spAutoFit/>
          </a:bodyPr>
          <a:lstStyle/>
          <a:p>
            <a:pPr algn="l"/>
            <a:r>
              <a:rPr lang="en-US" altLang="ja-JP" sz="1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+mn-lt"/>
                <a:ea typeface="+mn-ea"/>
                <a:cs typeface="MS PGothic" charset="-128"/>
              </a:rPr>
              <a:t>Industrial  Systems</a:t>
            </a:r>
          </a:p>
        </p:txBody>
      </p:sp>
      <p:sp>
        <p:nvSpPr>
          <p:cNvPr id="5" name="Rectangle 75"/>
          <p:cNvSpPr>
            <a:spLocks noChangeArrowheads="1"/>
          </p:cNvSpPr>
          <p:nvPr/>
        </p:nvSpPr>
        <p:spPr bwMode="auto">
          <a:xfrm>
            <a:off x="5154813" y="4246698"/>
            <a:ext cx="3726224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92100" indent="-292100" algn="l">
              <a:lnSpc>
                <a:spcPct val="100000"/>
              </a:lnSpc>
              <a:spcAft>
                <a:spcPts val="150"/>
              </a:spcAft>
              <a:buClr>
                <a:srgbClr val="4D4D4D"/>
              </a:buClr>
              <a:buSzPct val="12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Industrial Materials</a:t>
            </a:r>
          </a:p>
          <a:p>
            <a:pPr marL="292100" indent="-292100" algn="l">
              <a:lnSpc>
                <a:spcPct val="100000"/>
              </a:lnSpc>
              <a:spcAft>
                <a:spcPts val="150"/>
              </a:spcAft>
              <a:buClr>
                <a:srgbClr val="4D4D4D"/>
              </a:buClr>
              <a:buSzPct val="12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Electronics Materials</a:t>
            </a:r>
          </a:p>
          <a:p>
            <a:pPr marL="292100" indent="-292100" algn="l">
              <a:lnSpc>
                <a:spcPct val="100000"/>
              </a:lnSpc>
              <a:spcAft>
                <a:spcPts val="150"/>
              </a:spcAft>
              <a:buClr>
                <a:srgbClr val="4D4D4D"/>
              </a:buClr>
              <a:buSzPct val="12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Value Chain Solutions</a:t>
            </a:r>
          </a:p>
        </p:txBody>
      </p:sp>
      <p:sp>
        <p:nvSpPr>
          <p:cNvPr id="6" name="正方形/長方形 105"/>
          <p:cNvSpPr/>
          <p:nvPr/>
        </p:nvSpPr>
        <p:spPr>
          <a:xfrm>
            <a:off x="5149951" y="3903781"/>
            <a:ext cx="3723774" cy="369332"/>
          </a:xfrm>
          <a:prstGeom prst="rect">
            <a:avLst/>
          </a:prstGeom>
          <a:solidFill>
            <a:srgbClr val="E35442"/>
          </a:solidFill>
        </p:spPr>
        <p:txBody>
          <a:bodyPr wrap="square" lIns="91440" tIns="45720" rIns="91440" bIns="45720" numCol="1">
            <a:spAutoFit/>
          </a:bodyPr>
          <a:lstStyle/>
          <a:p>
            <a:pPr algn="l"/>
            <a:r>
              <a:rPr lang="en-US" altLang="ja-JP" sz="1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+mn-lt"/>
                <a:ea typeface="+mn-ea"/>
                <a:cs typeface="MS PGothic" charset="-128"/>
              </a:rPr>
              <a:t>Advanced  Industrial Products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18" y="5223920"/>
            <a:ext cx="2091776" cy="114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66"/>
          <p:cNvSpPr>
            <a:spLocks noChangeArrowheads="1"/>
          </p:cNvSpPr>
          <p:nvPr/>
        </p:nvSpPr>
        <p:spPr bwMode="auto">
          <a:xfrm>
            <a:off x="5161629" y="1383377"/>
            <a:ext cx="4195213" cy="62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92100" indent="-292100" algn="l">
              <a:lnSpc>
                <a:spcPct val="100000"/>
              </a:lnSpc>
              <a:spcAft>
                <a:spcPts val="150"/>
              </a:spcAft>
              <a:buClr>
                <a:srgbClr val="4D4D4D"/>
              </a:buClr>
              <a:buSzPct val="120000"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Process Equipment</a:t>
            </a:r>
            <a:endParaRPr lang="ja-JP" altLang="en-US" sz="1600" dirty="0">
              <a:solidFill>
                <a:srgbClr val="000000"/>
              </a:solidFill>
              <a:latin typeface="+mn-lt"/>
              <a:ea typeface="+mn-ea"/>
              <a:cs typeface="MS PGothic" charset="-128"/>
            </a:endParaRPr>
          </a:p>
          <a:p>
            <a:pPr marL="292100" indent="-292100" algn="l">
              <a:lnSpc>
                <a:spcPct val="100000"/>
              </a:lnSpc>
              <a:spcBef>
                <a:spcPct val="5000"/>
              </a:spcBef>
              <a:spcAft>
                <a:spcPts val="150"/>
              </a:spcAft>
              <a:buClr>
                <a:srgbClr val="4D4D4D"/>
              </a:buClr>
              <a:buSzPct val="12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 err="1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Metrology&amp;Inspection</a:t>
            </a:r>
            <a:r>
              <a:rPr lang="en-US" altLang="ja-JP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 Equipment</a:t>
            </a:r>
            <a:endParaRPr lang="en-US" altLang="ja-JP" sz="1600" dirty="0">
              <a:solidFill>
                <a:srgbClr val="000000"/>
              </a:solidFill>
              <a:latin typeface="+mn-lt"/>
              <a:ea typeface="+mn-ea"/>
              <a:cs typeface="MS PGothic" charset="-128"/>
            </a:endParaRPr>
          </a:p>
        </p:txBody>
      </p:sp>
      <p:sp>
        <p:nvSpPr>
          <p:cNvPr id="9" name="正方形/長方形 83"/>
          <p:cNvSpPr/>
          <p:nvPr/>
        </p:nvSpPr>
        <p:spPr>
          <a:xfrm>
            <a:off x="5160952" y="1046966"/>
            <a:ext cx="3726224" cy="369332"/>
          </a:xfrm>
          <a:prstGeom prst="rect">
            <a:avLst/>
          </a:prstGeom>
          <a:solidFill>
            <a:srgbClr val="9DC93A"/>
          </a:solidFill>
        </p:spPr>
        <p:txBody>
          <a:bodyPr wrap="square" lIns="91440" tIns="45720" rIns="91440" bIns="45720" numCol="1">
            <a:spAutoFit/>
          </a:bodyPr>
          <a:lstStyle/>
          <a:p>
            <a:pPr algn="l"/>
            <a:r>
              <a:rPr lang="en-US" altLang="ja-JP" sz="1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+mn-lt"/>
                <a:ea typeface="+mn-ea"/>
                <a:cs typeface="MS PGothic" charset="-128"/>
              </a:rPr>
              <a:t>Electronic </a:t>
            </a:r>
            <a:r>
              <a:rPr lang="en-US" altLang="ja-JP" sz="18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+mn-lt"/>
                <a:ea typeface="+mn-ea"/>
                <a:cs typeface="MS PGothic" charset="-128"/>
              </a:rPr>
              <a:t>Device Systems</a:t>
            </a:r>
            <a:endParaRPr lang="en-US" altLang="ja-JP" sz="1800" b="1" dirty="0">
              <a:ln w="12700">
                <a:noFill/>
                <a:prstDash val="solid"/>
              </a:ln>
              <a:solidFill>
                <a:schemeClr val="bg1"/>
              </a:solidFill>
              <a:latin typeface="+mn-lt"/>
              <a:ea typeface="+mn-ea"/>
              <a:cs typeface="MS PGothic" charset="-128"/>
            </a:endParaRPr>
          </a:p>
        </p:txBody>
      </p:sp>
      <p:sp>
        <p:nvSpPr>
          <p:cNvPr id="10" name="正方形/長方形 110"/>
          <p:cNvSpPr/>
          <p:nvPr/>
        </p:nvSpPr>
        <p:spPr>
          <a:xfrm>
            <a:off x="279641" y="1043099"/>
            <a:ext cx="3584021" cy="369332"/>
          </a:xfrm>
          <a:prstGeom prst="rect">
            <a:avLst/>
          </a:prstGeom>
          <a:solidFill>
            <a:srgbClr val="FBC93E"/>
          </a:solidFill>
        </p:spPr>
        <p:txBody>
          <a:bodyPr wrap="square" lIns="91440" tIns="45720" rIns="91440" bIns="45720" numCol="1">
            <a:spAutoFit/>
          </a:bodyPr>
          <a:lstStyle/>
          <a:p>
            <a:pPr algn="l"/>
            <a:r>
              <a:rPr lang="en-US" altLang="ja-JP" sz="1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+mn-lt"/>
                <a:ea typeface="+mn-ea"/>
                <a:cs typeface="MS PGothic" charset="-128"/>
              </a:rPr>
              <a:t>Science &amp; </a:t>
            </a:r>
            <a:r>
              <a:rPr lang="en-US" altLang="ja-JP" sz="18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+mn-lt"/>
                <a:ea typeface="+mn-ea"/>
                <a:cs typeface="MS PGothic" charset="-128"/>
              </a:rPr>
              <a:t>Medical Systems</a:t>
            </a:r>
            <a:endParaRPr lang="en-US" altLang="ja-JP" sz="1800" b="1" dirty="0">
              <a:ln w="12700">
                <a:noFill/>
                <a:prstDash val="solid"/>
              </a:ln>
              <a:solidFill>
                <a:schemeClr val="bg1"/>
              </a:solidFill>
              <a:latin typeface="+mn-lt"/>
              <a:ea typeface="+mn-ea"/>
              <a:cs typeface="MS PGothic" charset="-128"/>
            </a:endParaRPr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284927" y="1396264"/>
            <a:ext cx="4292359" cy="11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92100" indent="-292100" algn="l">
              <a:lnSpc>
                <a:spcPct val="95000"/>
              </a:lnSpc>
              <a:spcAft>
                <a:spcPts val="150"/>
              </a:spcAft>
              <a:buClr>
                <a:srgbClr val="4D4D4D"/>
              </a:buClr>
              <a:buSzPct val="120000"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Electron Microscopes</a:t>
            </a:r>
            <a:endParaRPr lang="ja-JP" altLang="en-US" sz="1600" dirty="0">
              <a:solidFill>
                <a:srgbClr val="000000"/>
              </a:solidFill>
              <a:latin typeface="+mn-lt"/>
              <a:ea typeface="+mn-ea"/>
              <a:cs typeface="MS PGothic" charset="-128"/>
            </a:endParaRPr>
          </a:p>
          <a:p>
            <a:pPr marL="292100" indent="-292100" algn="l">
              <a:lnSpc>
                <a:spcPct val="95000"/>
              </a:lnSpc>
              <a:spcBef>
                <a:spcPct val="5000"/>
              </a:spcBef>
              <a:spcAft>
                <a:spcPts val="150"/>
              </a:spcAft>
              <a:buClr>
                <a:srgbClr val="4D4D4D"/>
              </a:buClr>
              <a:buSzPct val="12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Scientific </a:t>
            </a:r>
            <a:r>
              <a:rPr lang="en-US" altLang="ja-JP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Instruments</a:t>
            </a:r>
            <a:endParaRPr lang="en-US" altLang="ja-JP" sz="1600" dirty="0">
              <a:solidFill>
                <a:srgbClr val="000000"/>
              </a:solidFill>
              <a:latin typeface="+mn-lt"/>
              <a:ea typeface="+mn-ea"/>
              <a:cs typeface="MS PGothic" charset="-128"/>
            </a:endParaRPr>
          </a:p>
          <a:p>
            <a:pPr marL="292100" indent="-292100" algn="l">
              <a:lnSpc>
                <a:spcPct val="95000"/>
              </a:lnSpc>
              <a:spcBef>
                <a:spcPct val="5000"/>
              </a:spcBef>
              <a:spcAft>
                <a:spcPts val="150"/>
              </a:spcAft>
              <a:buClr>
                <a:srgbClr val="4D4D4D"/>
              </a:buClr>
              <a:buSzPct val="12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Medical Products</a:t>
            </a:r>
          </a:p>
          <a:p>
            <a:pPr marL="292100" indent="-292100" algn="l">
              <a:lnSpc>
                <a:spcPct val="100000"/>
              </a:lnSpc>
              <a:spcBef>
                <a:spcPct val="5000"/>
              </a:spcBef>
              <a:spcAft>
                <a:spcPts val="150"/>
              </a:spcAft>
              <a:buClr>
                <a:srgbClr val="4D4D4D"/>
              </a:buClr>
              <a:buSzPct val="12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■</a:t>
            </a:r>
            <a:r>
              <a:rPr lang="en-US" altLang="ja-JP" sz="1600" dirty="0" smtClean="0">
                <a:solidFill>
                  <a:srgbClr val="000000"/>
                </a:solidFill>
                <a:latin typeface="+mn-lt"/>
                <a:ea typeface="+mn-ea"/>
                <a:cs typeface="MS PGothic" charset="-128"/>
              </a:rPr>
              <a:t>Biotechnology Products, Others</a:t>
            </a:r>
            <a:endParaRPr lang="en-US" altLang="ja-JP" sz="1600" dirty="0">
              <a:solidFill>
                <a:srgbClr val="000000"/>
              </a:solidFill>
              <a:latin typeface="+mn-lt"/>
              <a:ea typeface="+mn-ea"/>
              <a:cs typeface="MS PGothic" charset="-128"/>
            </a:endParaRPr>
          </a:p>
        </p:txBody>
      </p:sp>
      <p:pic>
        <p:nvPicPr>
          <p:cNvPr id="12" name="Picture 1" descr="C:\Users\sanos\Desktop\image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6"/>
          <a:stretch/>
        </p:blipFill>
        <p:spPr bwMode="auto">
          <a:xfrm>
            <a:off x="1381704" y="2747943"/>
            <a:ext cx="3323285" cy="826529"/>
          </a:xfrm>
          <a:prstGeom prst="rect">
            <a:avLst/>
          </a:prstGeom>
          <a:noFill/>
          <a:effectLst/>
        </p:spPr>
      </p:pic>
      <p:pic>
        <p:nvPicPr>
          <p:cNvPr id="13" name="Picture 2" descr="C:\Users\sanos\AppData\Local\Microsoft\Windows\Temporary Internet Files\Content.Outlook\RHD3WEZQ\EX-N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34" y="5119948"/>
            <a:ext cx="2118329" cy="1313364"/>
          </a:xfrm>
          <a:prstGeom prst="rect">
            <a:avLst/>
          </a:prstGeom>
          <a:noFill/>
        </p:spPr>
      </p:pic>
      <p:sp>
        <p:nvSpPr>
          <p:cNvPr id="14" name="直角三角形 24"/>
          <p:cNvSpPr/>
          <p:nvPr/>
        </p:nvSpPr>
        <p:spPr bwMode="auto">
          <a:xfrm rot="16200000">
            <a:off x="3517744" y="1037460"/>
            <a:ext cx="340278" cy="351556"/>
          </a:xfrm>
          <a:prstGeom prst="rtTriangle">
            <a:avLst/>
          </a:prstGeom>
          <a:solidFill>
            <a:srgbClr val="FFE29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l"/>
            <a:endParaRPr kumimoji="1" lang="ja-JP" altLang="en-US" sz="180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5" name="直角三角形 25"/>
          <p:cNvSpPr/>
          <p:nvPr/>
        </p:nvSpPr>
        <p:spPr bwMode="auto">
          <a:xfrm rot="16200000">
            <a:off x="8542593" y="1044014"/>
            <a:ext cx="333857" cy="355310"/>
          </a:xfrm>
          <a:prstGeom prst="rtTriangle">
            <a:avLst/>
          </a:prstGeom>
          <a:solidFill>
            <a:srgbClr val="C9E48A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l"/>
            <a:endParaRPr kumimoji="1" lang="ja-JP" altLang="en-US" sz="180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6" name="直角三角形 26"/>
          <p:cNvSpPr/>
          <p:nvPr/>
        </p:nvSpPr>
        <p:spPr bwMode="auto">
          <a:xfrm rot="16200000">
            <a:off x="8525254" y="3896942"/>
            <a:ext cx="341632" cy="355310"/>
          </a:xfrm>
          <a:prstGeom prst="rtTriangle">
            <a:avLst/>
          </a:prstGeom>
          <a:solidFill>
            <a:srgbClr val="F6A197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l"/>
            <a:endParaRPr kumimoji="1" lang="ja-JP" altLang="en-US" sz="180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7" name="直角三角形 21"/>
          <p:cNvSpPr/>
          <p:nvPr/>
        </p:nvSpPr>
        <p:spPr bwMode="auto">
          <a:xfrm rot="16200000">
            <a:off x="3518946" y="3899006"/>
            <a:ext cx="341631" cy="355311"/>
          </a:xfrm>
          <a:prstGeom prst="rtTriangle">
            <a:avLst/>
          </a:prstGeom>
          <a:solidFill>
            <a:srgbClr val="AACEDA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l"/>
            <a:endParaRPr kumimoji="1" lang="ja-JP" altLang="en-US" sz="18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18" name="Picture 2" descr="C:\Users\kayamak\Desktop\CG6300(銘版修正)r2青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64" y="2315852"/>
            <a:ext cx="1753065" cy="1472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1159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1430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Easily conform to IPC-4552A “Performance Specification for </a:t>
            </a:r>
            <a:r>
              <a:rPr kumimoji="1" lang="en-US" dirty="0" err="1" smtClean="0"/>
              <a:t>Electroless</a:t>
            </a:r>
            <a:r>
              <a:rPr kumimoji="1" lang="en-US" dirty="0" smtClean="0"/>
              <a:t> Nickel/Immersion Gold (ENIG) Plating for Printed Boards”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3315331" cy="424732"/>
          </a:xfrm>
        </p:spPr>
        <p:txBody>
          <a:bodyPr/>
          <a:lstStyle/>
          <a:p>
            <a:r>
              <a:rPr lang="en-US" dirty="0" smtClean="0"/>
              <a:t>Reliable performance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1733"/>
              </p:ext>
            </p:extLst>
          </p:nvPr>
        </p:nvGraphicFramePr>
        <p:xfrm>
          <a:off x="2438400" y="1828800"/>
          <a:ext cx="4343972" cy="18592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519492"/>
                <a:gridCol w="2824480"/>
              </a:tblGrid>
              <a:tr h="27134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Thickness specification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83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0.04 – 0.1 µm</a:t>
                      </a:r>
                    </a:p>
                    <a:p>
                      <a:pPr algn="ctr"/>
                      <a:r>
                        <a:rPr lang="en-US" sz="1400" dirty="0" smtClean="0"/>
                        <a:t>(1.58 – 3.94 µin)</a:t>
                      </a:r>
                      <a:endParaRPr lang="en-US" sz="1400" dirty="0"/>
                    </a:p>
                  </a:txBody>
                  <a:tcPr anchor="ctr"/>
                </a:tc>
              </a:tr>
              <a:tr h="46835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NiP</a:t>
                      </a:r>
                      <a:r>
                        <a:rPr lang="en-US" sz="1400" dirty="0" smtClean="0"/>
                        <a:t> (rigid board)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 – 6 µm</a:t>
                      </a:r>
                    </a:p>
                    <a:p>
                      <a:pPr algn="ctr"/>
                      <a:r>
                        <a:rPr lang="en-US" sz="1400" dirty="0" smtClean="0"/>
                        <a:t>(118.1 – 236.2 µin)</a:t>
                      </a:r>
                      <a:endParaRPr lang="en-US" sz="1400" dirty="0"/>
                    </a:p>
                  </a:txBody>
                  <a:tcPr anchor="ctr"/>
                </a:tc>
              </a:tr>
              <a:tr h="46835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NiP</a:t>
                      </a:r>
                      <a:r>
                        <a:rPr lang="en-US" sz="1400" dirty="0" smtClean="0"/>
                        <a:t> (flex board)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1.27 – 6 µm</a:t>
                      </a:r>
                    </a:p>
                    <a:p>
                      <a:pPr algn="ctr"/>
                      <a:r>
                        <a:rPr lang="en-US" sz="1400" dirty="0" smtClean="0"/>
                        <a:t>(50.0 – 236.2 µin)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3810000"/>
            <a:ext cx="7848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XRF must achieve Au precision </a:t>
            </a:r>
            <a:r>
              <a:rPr kumimoji="1" lang="en-US" dirty="0"/>
              <a:t>≤ 0.0015 µm (0.0558 µin</a:t>
            </a:r>
            <a:r>
              <a:rPr kumimoji="1" lang="en-US" dirty="0" smtClean="0"/>
              <a:t>) in a Gage R&amp;R Type 1 study</a:t>
            </a:r>
            <a:endParaRPr kumimoji="1" lang="en-US" dirty="0"/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With an SDD, the X-Strata920 typically achieves precision of 0.001 µm (0.04 </a:t>
            </a:r>
            <a:r>
              <a:rPr kumimoji="1" lang="en-US" dirty="0"/>
              <a:t>µ</a:t>
            </a:r>
            <a:r>
              <a:rPr kumimoji="1" lang="en-US" dirty="0" smtClean="0"/>
              <a:t>in) at 0.05 </a:t>
            </a:r>
            <a:r>
              <a:rPr kumimoji="1" lang="en-US" dirty="0"/>
              <a:t>µ</a:t>
            </a:r>
            <a:r>
              <a:rPr kumimoji="1" lang="en-US" dirty="0" smtClean="0"/>
              <a:t>m (2 </a:t>
            </a:r>
            <a:r>
              <a:rPr kumimoji="1" lang="en-US" dirty="0"/>
              <a:t>µ</a:t>
            </a:r>
            <a:r>
              <a:rPr kumimoji="1" lang="en-US" dirty="0" smtClean="0"/>
              <a:t>in)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With a proportional counter, some instruments may not meet the precision requirement, but still conform to IPC-4552A with the use of guard bands</a:t>
            </a:r>
          </a:p>
        </p:txBody>
      </p:sp>
    </p:spTree>
    <p:extLst>
      <p:ext uri="{BB962C8B-B14F-4D97-AF65-F5344CB8AC3E}">
        <p14:creationId xmlns:p14="http://schemas.microsoft.com/office/powerpoint/2010/main" val="1383423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3393878" cy="424732"/>
          </a:xfrm>
        </p:spPr>
        <p:txBody>
          <a:bodyPr/>
          <a:lstStyle/>
          <a:p>
            <a:r>
              <a:rPr lang="en-US" dirty="0" smtClean="0"/>
              <a:t>Configuration options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56163" y="4197349"/>
            <a:ext cx="147002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79448"/>
              </a:buClr>
              <a:buSzPct val="120000"/>
              <a:buFont typeface="Arial Unicode MS" pitchFamily="34" charset="-128"/>
              <a:buChar char="•"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43000"/>
            <a:ext cx="75438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Solution analysis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err="1" smtClean="0"/>
              <a:t>Analyse</a:t>
            </a:r>
            <a:r>
              <a:rPr kumimoji="1" lang="en-US" dirty="0" smtClean="0"/>
              <a:t> plating bath solutions (typically &gt;500 mg/L)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Specially designed sample cups for liquid analysis</a:t>
            </a:r>
          </a:p>
          <a:p>
            <a:pPr marL="800100" lvl="1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Cu-backed cup for Au, Ag, Sn, </a:t>
            </a:r>
            <a:r>
              <a:rPr kumimoji="1" lang="en-US" dirty="0" err="1" smtClean="0"/>
              <a:t>Pb</a:t>
            </a:r>
            <a:r>
              <a:rPr kumimoji="1" lang="en-US" dirty="0" smtClean="0"/>
              <a:t>, etc.</a:t>
            </a:r>
          </a:p>
          <a:p>
            <a:pPr marL="800100" lvl="1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Ag-backed cup for Zn, Cu, Cr, Ni, etc.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Alternative or complement to atomic absorption (AA)</a:t>
            </a:r>
          </a:p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50x optics</a:t>
            </a:r>
            <a:endParaRPr kumimoji="1" lang="en-US" b="1" dirty="0"/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Improved visibility and sample positioning for small parts or features</a:t>
            </a:r>
          </a:p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SRG and SRGD reporting and data management software</a:t>
            </a:r>
            <a:endParaRPr kumimoji="1" lang="en-US" b="1" dirty="0"/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Statistics and report generation (SRG) software for creating </a:t>
            </a:r>
            <a:r>
              <a:rPr kumimoji="1" lang="en-US" dirty="0" err="1" smtClean="0"/>
              <a:t>customised</a:t>
            </a:r>
            <a:r>
              <a:rPr kumimoji="1" lang="en-US" dirty="0" smtClean="0"/>
              <a:t> report templates; with optional database (SRGD) features for creating part programs and entering user-defined fields</a:t>
            </a:r>
          </a:p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Language options</a:t>
            </a:r>
            <a:endParaRPr kumimoji="1" lang="en-US" b="1" dirty="0"/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err="1" smtClean="0"/>
              <a:t>SmartLink</a:t>
            </a:r>
            <a:r>
              <a:rPr kumimoji="1" lang="en-US" dirty="0" smtClean="0"/>
              <a:t> is available in 11 languages: Chinese (Traditional and Simplified), Czech, English, French, German, Italian, Japanese, Korean, Russian and Spanish </a:t>
            </a:r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204997" cy="424732"/>
          </a:xfrm>
        </p:spPr>
        <p:txBody>
          <a:bodyPr/>
          <a:lstStyle/>
          <a:p>
            <a:r>
              <a:rPr lang="en-US" dirty="0" smtClean="0"/>
              <a:t>Hitachi traceable standards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072116"/>
            <a:ext cx="34052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1143000"/>
            <a:ext cx="44196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High quality standards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Standards manufactured to quality requirements under ISO17025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Manufactured in Japan and USA </a:t>
            </a:r>
            <a:endParaRPr kumimoji="1" lang="en-US" dirty="0"/>
          </a:p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Available for a range of materials</a:t>
            </a:r>
            <a:endParaRPr kumimoji="1" lang="en-US" b="1" dirty="0"/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Single-layer foils, including alloys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Hard-plated standards</a:t>
            </a:r>
            <a:endParaRPr kumimoji="1" lang="en-US" dirty="0"/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Base metals and alloys </a:t>
            </a:r>
            <a:endParaRPr kumimoji="1" lang="en-US" b="1" dirty="0" smtClean="0"/>
          </a:p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Ensure instrument performance</a:t>
            </a:r>
            <a:endParaRPr kumimoji="1" lang="en-US" b="1" dirty="0"/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Calibrate fundamental parameters (FP) or empirical coatings analysis using traceable standards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Use certified standards to perform routine validation</a:t>
            </a:r>
            <a:endParaRPr kumimoji="1" lang="en-US" dirty="0"/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7095212" cy="424732"/>
          </a:xfrm>
        </p:spPr>
        <p:txBody>
          <a:bodyPr/>
          <a:lstStyle/>
          <a:p>
            <a:r>
              <a:rPr lang="en-US" dirty="0" smtClean="0"/>
              <a:t>X-Strata920 for coatings and materials analysis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3"/>
          <a:stretch/>
        </p:blipFill>
        <p:spPr bwMode="auto">
          <a:xfrm>
            <a:off x="4644488" y="1499343"/>
            <a:ext cx="4270912" cy="391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1143000"/>
            <a:ext cx="5410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</a:pPr>
            <a:r>
              <a:rPr kumimoji="1" lang="en-US" b="1" dirty="0" smtClean="0"/>
              <a:t>Reliable analysis made easy for X-Strata920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Intuitive </a:t>
            </a:r>
            <a:r>
              <a:rPr kumimoji="1" lang="en-US" dirty="0" err="1" smtClean="0"/>
              <a:t>SmartLink</a:t>
            </a:r>
            <a:r>
              <a:rPr kumimoji="1" lang="en-US" dirty="0" smtClean="0"/>
              <a:t> software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Easy calibrations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High quality calibration and validation standards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Streamlined data handling and reporting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Focus laser for repeatable sample positioning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Chamber configurations to handle parts of any shape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Wide selection of collimators to fit your parts</a:t>
            </a:r>
          </a:p>
          <a:p>
            <a:pPr marL="342900" indent="-3429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kumimoji="1" lang="en-US" dirty="0" smtClean="0"/>
              <a:t>The right detector for your applications</a:t>
            </a:r>
          </a:p>
        </p:txBody>
      </p:sp>
    </p:spTree>
    <p:extLst>
      <p:ext uri="{BB962C8B-B14F-4D97-AF65-F5344CB8AC3E}">
        <p14:creationId xmlns:p14="http://schemas.microsoft.com/office/powerpoint/2010/main" val="821431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863" y="3171475"/>
            <a:ext cx="6157455" cy="452432"/>
          </a:xfrm>
        </p:spPr>
        <p:txBody>
          <a:bodyPr/>
          <a:lstStyle/>
          <a:p>
            <a:r>
              <a:rPr lang="en-US" dirty="0" smtClean="0"/>
              <a:t>Complete coatings analysis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2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Kreiner\Contact\contact-images\Hitachi branding\Small\CMI255 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67" y="3666872"/>
            <a:ext cx="1039833" cy="203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Kreiner\Contact\contact-images\Hitachi branding\Small\243 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b="6145"/>
          <a:stretch/>
        </p:blipFill>
        <p:spPr bwMode="auto">
          <a:xfrm>
            <a:off x="3329911" y="3555146"/>
            <a:ext cx="1845880" cy="29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Kreiner\Contact\contact-images\Hitachi branding\Small\165-screen2 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t="8009" r="9761" b="10172"/>
          <a:stretch/>
        </p:blipFill>
        <p:spPr bwMode="auto">
          <a:xfrm>
            <a:off x="5152040" y="3581574"/>
            <a:ext cx="1219200" cy="22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Kreiner\Contact\contact-images\Hitachi branding\Small\CMI760 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7130" r="7295" b="11408"/>
          <a:stretch/>
        </p:blipFill>
        <p:spPr bwMode="auto">
          <a:xfrm>
            <a:off x="6409503" y="3677382"/>
            <a:ext cx="2614442" cy="174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581703" cy="424732"/>
          </a:xfrm>
        </p:spPr>
        <p:txBody>
          <a:bodyPr/>
          <a:lstStyle/>
          <a:p>
            <a:r>
              <a:rPr lang="en-US" dirty="0" smtClean="0"/>
              <a:t>40 years of coatings expertise</a:t>
            </a:r>
            <a:endParaRPr lang="en-US" dirty="0"/>
          </a:p>
        </p:txBody>
      </p:sp>
      <p:pic>
        <p:nvPicPr>
          <p:cNvPr id="3" name="Picture 2" descr="https://hha.hitachi-hightech.com/assets/uploads/products/images/handheld-analysers/handheld-xrf-analysers/Handheld-XRF-analyser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3290" r="9129" b="1818"/>
          <a:stretch/>
        </p:blipFill>
        <p:spPr bwMode="auto">
          <a:xfrm>
            <a:off x="147655" y="3617200"/>
            <a:ext cx="1872428" cy="225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hha.hitachi-hightech.com/assets/uploads/products/images/benchtop-xrf-analysers/micro-spot-xrf/microspot-xrf-analyser-X-Strata92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t="8851" r="8359" b="9649"/>
          <a:stretch/>
        </p:blipFill>
        <p:spPr bwMode="auto">
          <a:xfrm>
            <a:off x="147655" y="1070741"/>
            <a:ext cx="1833545" cy="167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hha.hitachi-hightech.com/assets/uploads/products/images/benchtop-xrf-analysers/micro-spot-xrf/microspot-xrf-analyser-maxxi-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44919"/>
            <a:ext cx="2226880" cy="22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03" y="899050"/>
            <a:ext cx="2658297" cy="19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93379"/>
            <a:ext cx="1729294" cy="184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9718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2400" dirty="0">
                <a:solidFill>
                  <a:srgbClr val="01624F"/>
                </a:solidFill>
              </a:rPr>
              <a:t>When 1 micron can be the difference</a:t>
            </a:r>
          </a:p>
        </p:txBody>
      </p:sp>
    </p:spTree>
    <p:extLst>
      <p:ext uri="{BB962C8B-B14F-4D97-AF65-F5344CB8AC3E}">
        <p14:creationId xmlns:p14="http://schemas.microsoft.com/office/powerpoint/2010/main" val="1757421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3733714" cy="424732"/>
          </a:xfrm>
        </p:spPr>
        <p:txBody>
          <a:bodyPr/>
          <a:lstStyle/>
          <a:p>
            <a:r>
              <a:rPr lang="en-US" dirty="0" smtClean="0"/>
              <a:t>The right tool for the job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55" b="71276"/>
          <a:stretch/>
        </p:blipFill>
        <p:spPr bwMode="auto">
          <a:xfrm>
            <a:off x="533400" y="1034986"/>
            <a:ext cx="1881809" cy="151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2667000" y="990600"/>
            <a:ext cx="6126720" cy="87586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9448"/>
              </a:buClr>
              <a:buSzPct val="120000"/>
              <a:buFont typeface="Arial Unicode MS" pitchFamily="34" charset="-128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C2674"/>
              </a:buClr>
              <a:buSzPct val="120000"/>
              <a:buFont typeface="Arial Unicode MS" pitchFamily="34" charset="-128"/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B8AB7"/>
              </a:buClr>
              <a:buSzPct val="120000"/>
              <a:buFont typeface="Arial Unicode MS" pitchFamily="34" charset="-128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Unicode MS" pitchFamily="34" charset="-128"/>
              <a:buChar char="•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Unicode MS" pitchFamily="34" charset="-128"/>
              <a:buChar char="•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90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90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90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90" charset="-128"/>
              </a:defRPr>
            </a:lvl9pPr>
          </a:lstStyle>
          <a:p>
            <a:pPr marL="0" indent="0" algn="just">
              <a:spcBef>
                <a:spcPct val="55000"/>
              </a:spcBef>
              <a:buClr>
                <a:srgbClr val="FF9900"/>
              </a:buClr>
              <a:buSzPct val="135000"/>
              <a:buFont typeface="Arial Unicode MS" pitchFamily="34" charset="-128"/>
              <a:buNone/>
            </a:pPr>
            <a:r>
              <a:rPr lang="en-US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a comprehensive line of coatings and materials analyzers, we can meet our customers’ coatings analysis needs</a:t>
            </a:r>
            <a:endParaRPr lang="en-US" sz="20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767341"/>
              </p:ext>
            </p:extLst>
          </p:nvPr>
        </p:nvGraphicFramePr>
        <p:xfrm>
          <a:off x="152400" y="3225800"/>
          <a:ext cx="8930005" cy="31750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505200"/>
                <a:gridCol w="2133600"/>
                <a:gridCol w="1752600"/>
                <a:gridCol w="15386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Typical applications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Microspot</a:t>
                      </a:r>
                      <a:r>
                        <a:rPr lang="en-US" sz="1600" dirty="0" smtClean="0"/>
                        <a:t> XRF</a:t>
                      </a:r>
                    </a:p>
                    <a:p>
                      <a:pPr algn="ctr"/>
                      <a:r>
                        <a:rPr lang="en-US" sz="1600" dirty="0" smtClean="0"/>
                        <a:t>FT,</a:t>
                      </a:r>
                      <a:r>
                        <a:rPr lang="en-US" sz="1600" baseline="0" dirty="0" smtClean="0"/>
                        <a:t> MAXXI, X-Strata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Handheld XRF</a:t>
                      </a:r>
                    </a:p>
                    <a:p>
                      <a:pPr algn="ctr"/>
                      <a:r>
                        <a:rPr lang="en-US" sz="1600" dirty="0" smtClean="0"/>
                        <a:t>X-MET8000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Eddy/mag</a:t>
                      </a:r>
                    </a:p>
                    <a:p>
                      <a:pPr algn="ctr"/>
                      <a:r>
                        <a:rPr lang="en-US" sz="1600" dirty="0" smtClean="0"/>
                        <a:t>CMI series</a:t>
                      </a:r>
                      <a:endParaRPr lang="en-US" sz="16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Zn /</a:t>
                      </a:r>
                      <a:r>
                        <a:rPr lang="en-US" sz="1600" baseline="0" dirty="0" smtClean="0"/>
                        <a:t> Fe, Cr / Fe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ZnNi</a:t>
                      </a:r>
                      <a:r>
                        <a:rPr lang="en-US" sz="1600" baseline="0" dirty="0" smtClean="0"/>
                        <a:t> / Fe, </a:t>
                      </a:r>
                      <a:r>
                        <a:rPr lang="en-US" sz="1600" baseline="0" dirty="0" err="1" smtClean="0"/>
                        <a:t>SnZn</a:t>
                      </a:r>
                      <a:r>
                        <a:rPr lang="en-US" sz="1600" baseline="0" dirty="0" smtClean="0"/>
                        <a:t> / Fe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 / Ni / Cu /ABS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NiP</a:t>
                      </a:r>
                      <a:r>
                        <a:rPr lang="en-US" sz="1600" dirty="0" smtClean="0"/>
                        <a:t> / Fe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Zr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Ti</a:t>
                      </a:r>
                      <a:r>
                        <a:rPr lang="en-US" sz="1600" dirty="0" smtClean="0"/>
                        <a:t>, Cr pre-treatments</a:t>
                      </a:r>
                      <a:r>
                        <a:rPr lang="en-US" sz="1600" baseline="0" dirty="0" smtClean="0"/>
                        <a:t> at nm-scale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Multi-layer analysis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Large, heavy parts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Device-fro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91150"/>
            <a:ext cx="1066800" cy="115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17645"/>
            <a:ext cx="747713" cy="9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Kreiner\Contact\contact-images\Hitachi branding\cmi257_w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5091" b="5609"/>
          <a:stretch/>
        </p:blipFill>
        <p:spPr bwMode="auto">
          <a:xfrm>
            <a:off x="7799806" y="2117645"/>
            <a:ext cx="993914" cy="10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27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5261377" cy="424732"/>
          </a:xfrm>
        </p:spPr>
        <p:txBody>
          <a:bodyPr/>
          <a:lstStyle/>
          <a:p>
            <a:r>
              <a:rPr lang="en-US" dirty="0" smtClean="0"/>
              <a:t>Hitachi legacy in coatings analysis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901401" y="1295400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ounded Rectangle 3"/>
          <p:cNvSpPr/>
          <p:nvPr/>
        </p:nvSpPr>
        <p:spPr bwMode="auto">
          <a:xfrm rot="5400000">
            <a:off x="-1464393" y="3569821"/>
            <a:ext cx="5199281" cy="157877"/>
          </a:xfrm>
          <a:prstGeom prst="roundRect">
            <a:avLst/>
          </a:prstGeom>
          <a:solidFill>
            <a:srgbClr val="01624F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en-US" sz="1800" smtClean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587" y="1141511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1978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841" y="5408711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763" y="4421088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095" y="3046511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2005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095" y="2590800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2001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903909" y="2744689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903909" y="3200400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903909" y="4574977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903909" y="5562600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524000" y="1049119"/>
            <a:ext cx="373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SFT155/156 </a:t>
            </a:r>
            <a:endParaRPr lang="en-US" altLang="ja-JP" sz="1400" dirty="0" smtClean="0"/>
          </a:p>
          <a:p>
            <a:r>
              <a:rPr lang="en-US" altLang="ja-JP" sz="1400" dirty="0" smtClean="0"/>
              <a:t>First </a:t>
            </a:r>
            <a:r>
              <a:rPr lang="en-US" altLang="ja-JP" sz="1400" dirty="0"/>
              <a:t>desktop </a:t>
            </a:r>
            <a:r>
              <a:rPr lang="en-US" altLang="ja-JP" sz="1400" dirty="0" smtClean="0"/>
              <a:t>XRF coating </a:t>
            </a:r>
            <a:r>
              <a:rPr lang="en-US" altLang="ja-JP" sz="1400" dirty="0"/>
              <a:t>thickness gauge </a:t>
            </a:r>
            <a:r>
              <a:rPr lang="en-US" altLang="ja-JP" sz="1400" dirty="0" smtClean="0"/>
              <a:t>using X-ray tube</a:t>
            </a:r>
            <a:endParaRPr kumimoji="1" lang="en-US" altLang="ja-JP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2600980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CMI acquired by Oxford Instruments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0" y="29718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Vortex® detectors </a:t>
            </a:r>
          </a:p>
          <a:p>
            <a:r>
              <a:rPr lang="en-US" altLang="ja-JP" sz="1400" dirty="0" smtClean="0"/>
              <a:t>New US facility for detector development and production</a:t>
            </a:r>
            <a:endParaRPr kumimoji="1" lang="en-US" altLang="ja-JP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0" y="4432757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Seiko SII acquired by HHT</a:t>
            </a:r>
          </a:p>
          <a:p>
            <a:r>
              <a:rPr lang="en-US" altLang="ja-JP" sz="1400" dirty="0" smtClean="0"/>
              <a:t>Becomes Hitachi High-Tech Science</a:t>
            </a:r>
            <a:endParaRPr kumimoji="1" lang="en-US" altLang="ja-JP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0" y="534418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Oxford Instruments IA acquired by HHT</a:t>
            </a:r>
          </a:p>
          <a:p>
            <a:r>
              <a:rPr lang="en-US" altLang="ja-JP" sz="1400" dirty="0" smtClean="0"/>
              <a:t>Becomes Hitachi High-Tech Analytical Science</a:t>
            </a:r>
            <a:endParaRPr kumimoji="1" lang="en-US" altLang="ja-JP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2057400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1990s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H="1">
            <a:off x="904214" y="2211289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524305" y="19050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SFT9000 series </a:t>
            </a:r>
          </a:p>
          <a:p>
            <a:r>
              <a:rPr lang="en-US" altLang="ja-JP" sz="1400" dirty="0" smtClean="0"/>
              <a:t>LN2-free solid state detectors</a:t>
            </a:r>
            <a:endParaRPr kumimoji="1" lang="en-US" altLang="ja-JP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42763" y="4041577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2013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903909" y="4195466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524000" y="40386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 smtClean="0"/>
              <a:t>Roentgenanalytik</a:t>
            </a:r>
            <a:r>
              <a:rPr lang="en-US" altLang="ja-JP" sz="1400" dirty="0" smtClean="0"/>
              <a:t> acquired by Oxford Instruments </a:t>
            </a:r>
          </a:p>
        </p:txBody>
      </p:sp>
      <p:pic>
        <p:nvPicPr>
          <p:cNvPr id="25" name="Picture 2" descr="https://www.picclickimg.com/d/l400/pict/332338985442_/Seiko-SFT-157-SFT-157-XRF-Coating-Thickness-G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9800" y="944892"/>
            <a:ext cx="3028666" cy="16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sft 9200 xr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2991" y="2699168"/>
            <a:ext cx="2723866" cy="22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52400" y="3660577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2011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flipH="1">
            <a:off x="913546" y="3814466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533637" y="36576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FT110 launched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4950023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2015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H="1">
            <a:off x="913546" y="5103912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533637" y="4947046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FT150 launched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400" y="5870377"/>
            <a:ext cx="751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400" dirty="0" smtClean="0">
                <a:solidFill>
                  <a:schemeClr val="tx1"/>
                </a:solidFill>
                <a:latin typeface="+mn-lt"/>
                <a:ea typeface="+mn-ea"/>
              </a:rPr>
              <a:t>2018</a:t>
            </a:r>
            <a:endParaRPr kumimoji="1" lang="en-US" sz="1400" dirty="0" smtClean="0">
              <a:solidFill>
                <a:schemeClr val="tx1"/>
              </a:solidFill>
              <a:latin typeface="+mn-lt"/>
              <a:ea typeface="+mn-ea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flipH="1">
            <a:off x="913546" y="6024266"/>
            <a:ext cx="467691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533637" y="58674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X-Strata920 SDD configuration introduced</a:t>
            </a:r>
          </a:p>
        </p:txBody>
      </p:sp>
    </p:spTree>
    <p:extLst>
      <p:ext uri="{BB962C8B-B14F-4D97-AF65-F5344CB8AC3E}">
        <p14:creationId xmlns:p14="http://schemas.microsoft.com/office/powerpoint/2010/main" val="2550130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746812" cy="424732"/>
          </a:xfrm>
        </p:spPr>
        <p:txBody>
          <a:bodyPr/>
          <a:lstStyle/>
          <a:p>
            <a:r>
              <a:rPr lang="en-US" dirty="0" smtClean="0"/>
              <a:t>Worldwide service and support</a:t>
            </a:r>
            <a:endParaRPr lang="en-US" dirty="0"/>
          </a:p>
        </p:txBody>
      </p:sp>
      <p:sp>
        <p:nvSpPr>
          <p:cNvPr id="3" name="Textplatzhalter 7"/>
          <p:cNvSpPr txBox="1">
            <a:spLocks/>
          </p:cNvSpPr>
          <p:nvPr/>
        </p:nvSpPr>
        <p:spPr>
          <a:xfrm>
            <a:off x="323850" y="1341439"/>
            <a:ext cx="4608513" cy="453548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200"/>
              </a:lnSpc>
              <a:buFontTx/>
              <a:buNone/>
            </a:pPr>
            <a:r>
              <a:rPr lang="en-GB" sz="1600" kern="0" smtClean="0">
                <a:latin typeface="+mn-lt"/>
              </a:rPr>
              <a:t>Our global network of service hubs offers a full range of technical support to keep you up and running.</a:t>
            </a:r>
          </a:p>
          <a:p>
            <a:pPr marL="184150" indent="-174625">
              <a:spcBef>
                <a:spcPts val="600"/>
              </a:spcBef>
            </a:pPr>
            <a:r>
              <a:rPr lang="en-GB" sz="1600" kern="0" smtClean="0">
                <a:latin typeface="+mn-lt"/>
              </a:rPr>
              <a:t>Telephone help-desks</a:t>
            </a:r>
          </a:p>
          <a:p>
            <a:pPr marL="184150" indent="-174625">
              <a:spcBef>
                <a:spcPts val="600"/>
              </a:spcBef>
            </a:pPr>
            <a:r>
              <a:rPr lang="en-GB" sz="1600" kern="0" smtClean="0">
                <a:latin typeface="+mn-lt"/>
              </a:rPr>
              <a:t>Online diagnostics</a:t>
            </a:r>
          </a:p>
          <a:p>
            <a:pPr marL="184150" indent="-174625">
              <a:spcBef>
                <a:spcPts val="600"/>
              </a:spcBef>
            </a:pPr>
            <a:r>
              <a:rPr lang="en-GB" sz="1600" kern="0" smtClean="0">
                <a:latin typeface="+mn-lt"/>
              </a:rPr>
              <a:t>Recertification and maintenance</a:t>
            </a:r>
          </a:p>
          <a:p>
            <a:pPr marL="184150" indent="-174625">
              <a:spcBef>
                <a:spcPts val="600"/>
              </a:spcBef>
            </a:pPr>
            <a:r>
              <a:rPr lang="en-GB" sz="1600" kern="0" smtClean="0"/>
              <a:t>Consumables and accessories</a:t>
            </a:r>
          </a:p>
          <a:p>
            <a:pPr marL="184150" indent="-174625">
              <a:spcBef>
                <a:spcPts val="600"/>
              </a:spcBef>
            </a:pPr>
            <a:r>
              <a:rPr lang="en-GB" sz="1600" kern="0" smtClean="0"/>
              <a:t>Extended warranties</a:t>
            </a:r>
            <a:endParaRPr lang="en-GB" sz="1600" kern="0" smtClean="0">
              <a:latin typeface="+mn-lt"/>
            </a:endParaRPr>
          </a:p>
          <a:p>
            <a:pPr marL="184150" indent="-174625">
              <a:spcBef>
                <a:spcPts val="600"/>
              </a:spcBef>
            </a:pPr>
            <a:r>
              <a:rPr lang="en-GB" sz="1600" kern="0" smtClean="0"/>
              <a:t>Rental instruments</a:t>
            </a:r>
            <a:endParaRPr lang="en-GB" sz="1600" kern="0" smtClean="0">
              <a:latin typeface="+mn-lt"/>
            </a:endParaRPr>
          </a:p>
          <a:p>
            <a:pPr marL="184150" indent="-174625">
              <a:spcBef>
                <a:spcPts val="600"/>
              </a:spcBef>
            </a:pPr>
            <a:r>
              <a:rPr lang="en-GB" sz="1600" kern="0" smtClean="0">
                <a:latin typeface="+mn-lt"/>
              </a:rPr>
              <a:t>Training</a:t>
            </a:r>
          </a:p>
          <a:p>
            <a:pPr marL="184150" indent="-174625">
              <a:spcBef>
                <a:spcPts val="600"/>
              </a:spcBef>
            </a:pPr>
            <a:r>
              <a:rPr lang="en-GB" sz="1600" kern="0" smtClean="0">
                <a:latin typeface="+mn-lt"/>
              </a:rPr>
              <a:t>Repairs</a:t>
            </a:r>
            <a:endParaRPr lang="en-GB" sz="1600" kern="0" dirty="0">
              <a:latin typeface="+mn-lt"/>
            </a:endParaRPr>
          </a:p>
        </p:txBody>
      </p:sp>
      <p:pic>
        <p:nvPicPr>
          <p:cNvPr id="4" name="Picture 3" descr="M:\Service\service-flyer\images\service-pmp2_caucasian-woman_l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r="12725"/>
          <a:stretch/>
        </p:blipFill>
        <p:spPr bwMode="auto">
          <a:xfrm>
            <a:off x="6167782" y="1341437"/>
            <a:ext cx="2658096" cy="21595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:\Service\service-flyer\images\service-fms_asian-woman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 bwMode="auto">
          <a:xfrm>
            <a:off x="5436096" y="2908123"/>
            <a:ext cx="2589474" cy="1944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:\Service\service-flyer\images\training_l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97476"/>
            <a:ext cx="2335336" cy="19828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15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2682145" cy="424732"/>
          </a:xfrm>
        </p:spPr>
        <p:txBody>
          <a:bodyPr/>
          <a:lstStyle/>
          <a:p>
            <a:r>
              <a:rPr lang="en-US" dirty="0" smtClean="0"/>
              <a:t>Support services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1295400"/>
            <a:ext cx="1453056" cy="146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5980" y="3437822"/>
            <a:ext cx="1434663" cy="145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8711" y="2796692"/>
            <a:ext cx="204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dirty="0" smtClean="0">
                <a:solidFill>
                  <a:schemeClr val="tx1"/>
                </a:solidFill>
                <a:latin typeface="+mn-lt"/>
                <a:ea typeface="+mn-ea"/>
              </a:rPr>
              <a:t>Service agreements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4895" y="2796692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dirty="0" smtClean="0">
                <a:solidFill>
                  <a:schemeClr val="tx1"/>
                </a:solidFill>
                <a:latin typeface="+mn-lt"/>
                <a:ea typeface="+mn-ea"/>
              </a:rPr>
              <a:t>Warranties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4611" y="2796692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dirty="0" smtClean="0">
                <a:solidFill>
                  <a:schemeClr val="tx1"/>
                </a:solidFill>
                <a:latin typeface="+mn-lt"/>
                <a:ea typeface="+mn-ea"/>
              </a:rPr>
              <a:t>Training programs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2192" y="4929799"/>
            <a:ext cx="1254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dirty="0" smtClean="0">
                <a:solidFill>
                  <a:schemeClr val="tx1"/>
                </a:solidFill>
                <a:latin typeface="+mn-lt"/>
                <a:ea typeface="+mn-ea"/>
              </a:rPr>
              <a:t>Upgrades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2597" y="493443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dirty="0" smtClean="0">
                <a:solidFill>
                  <a:schemeClr val="tx1"/>
                </a:solidFill>
                <a:latin typeface="+mn-lt"/>
                <a:ea typeface="+mn-ea"/>
              </a:rPr>
              <a:t>Parts and consumables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8672" y="4929799"/>
            <a:ext cx="1169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dirty="0" smtClean="0">
                <a:solidFill>
                  <a:schemeClr val="tx1"/>
                </a:solidFill>
                <a:latin typeface="+mn-lt"/>
                <a:ea typeface="+mn-ea"/>
              </a:rPr>
              <a:t>Repairs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1" y="3460445"/>
            <a:ext cx="1453055" cy="145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3213" y="3470998"/>
            <a:ext cx="1454368" cy="145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5916" y="1316421"/>
            <a:ext cx="1576552" cy="146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5980" y="1329559"/>
            <a:ext cx="1453055" cy="146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40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15710"/>
            <a:ext cx="3505200" cy="370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6545382" cy="424732"/>
          </a:xfrm>
        </p:spPr>
        <p:txBody>
          <a:bodyPr/>
          <a:lstStyle/>
          <a:p>
            <a:r>
              <a:rPr lang="en-GB" dirty="0"/>
              <a:t>Hitachi High-Tech Analytical Science (HHA)</a:t>
            </a:r>
            <a:endParaRPr lang="en-US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323850" y="1341438"/>
            <a:ext cx="8505825" cy="45354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kern="0" dirty="0" smtClean="0">
                <a:latin typeface="+mn-lt"/>
              </a:rPr>
              <a:t>Formerly the Industrial Analysis Division of Oxford Instruments - joined Hitachi High-Tech in June 2017</a:t>
            </a:r>
          </a:p>
          <a:p>
            <a:pPr marL="0" indent="0">
              <a:spcAft>
                <a:spcPts val="1200"/>
              </a:spcAft>
              <a:buFontTx/>
              <a:buNone/>
            </a:pPr>
            <a:r>
              <a:rPr lang="en-GB" sz="2000" b="1" kern="0" dirty="0" smtClean="0"/>
              <a:t>User-friendly smart science for materials analysis</a:t>
            </a:r>
          </a:p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GB" sz="2000" kern="0" dirty="0" smtClean="0"/>
              <a:t>Controlling quality and preventing fraud</a:t>
            </a:r>
          </a:p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GB" sz="2000" kern="0" dirty="0" smtClean="0"/>
              <a:t>Maximising use of scarce resources</a:t>
            </a:r>
          </a:p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GB" sz="2000" kern="0" dirty="0" smtClean="0"/>
              <a:t>Assuring regulatory compliance and safety</a:t>
            </a:r>
          </a:p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GB" sz="2000" kern="0" dirty="0" smtClean="0"/>
              <a:t>Enabling research and teaching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4101159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/>
          <p:cNvSpPr txBox="1">
            <a:spLocks noChangeArrowheads="1"/>
          </p:cNvSpPr>
          <p:nvPr/>
        </p:nvSpPr>
        <p:spPr bwMode="gray">
          <a:xfrm>
            <a:off x="561975" y="3171825"/>
            <a:ext cx="41889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 smtClean="0"/>
              <a:t>X-Strata920 coatings analyzer</a:t>
            </a:r>
            <a:endParaRPr lang="ja-JP" altLang="en-US" sz="22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316" name="Text Box 33"/>
          <p:cNvSpPr txBox="1">
            <a:spLocks noChangeArrowheads="1"/>
          </p:cNvSpPr>
          <p:nvPr/>
        </p:nvSpPr>
        <p:spPr bwMode="gray">
          <a:xfrm>
            <a:off x="561975" y="4410075"/>
            <a:ext cx="10615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1600" dirty="0" smtClean="0">
                <a:solidFill>
                  <a:schemeClr val="tx1"/>
                </a:solidFill>
                <a:latin typeface="+mn-lt"/>
                <a:cs typeface="Arial" charset="0"/>
              </a:rPr>
              <a:t>July 2018</a:t>
            </a:r>
            <a:endParaRPr lang="en-US" altLang="ja-JP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3318" name="Text Box 35"/>
          <p:cNvSpPr txBox="1">
            <a:spLocks noChangeArrowheads="1"/>
          </p:cNvSpPr>
          <p:nvPr/>
        </p:nvSpPr>
        <p:spPr bwMode="gray">
          <a:xfrm>
            <a:off x="561975" y="2154238"/>
            <a:ext cx="99536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3000" b="1">
                <a:solidFill>
                  <a:schemeClr val="tx1"/>
                </a:solidFill>
                <a:latin typeface="+mn-lt"/>
                <a:ea typeface="Arial Unicode MS" pitchFamily="50" charset="-128"/>
                <a:cs typeface="Arial Unicode MS" pitchFamily="50" charset="-128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882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2121093" cy="424732"/>
          </a:xfrm>
        </p:spPr>
        <p:txBody>
          <a:bodyPr/>
          <a:lstStyle/>
          <a:p>
            <a:r>
              <a:rPr lang="en-US" dirty="0" smtClean="0"/>
              <a:t>HHA markets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7188" y="1207770"/>
            <a:ext cx="8448675" cy="47910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 sz="1800" b="0" dirty="0">
              <a:latin typeface="Arial" pitchFamily="34" charset="0"/>
            </a:endParaRPr>
          </a:p>
        </p:txBody>
      </p:sp>
      <p:pic>
        <p:nvPicPr>
          <p:cNvPr id="4" name="Picture 3" descr="Consumer Product Safety for lead and other hazardous material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2881630"/>
            <a:ext cx="1287462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21138" y="2515235"/>
            <a:ext cx="1689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de-DE" sz="900" b="0">
                <a:latin typeface="Arial" charset="0"/>
              </a:rPr>
              <a:t>Consumer Product </a:t>
            </a:r>
          </a:p>
          <a:p>
            <a:pPr algn="ctr"/>
            <a:r>
              <a:rPr lang="de-DE" sz="900" b="0">
                <a:latin typeface="Arial" charset="0"/>
              </a:rPr>
              <a:t>Safety</a:t>
            </a:r>
            <a:endParaRPr lang="de-DE" sz="1800" b="0" u="sng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8475" y="1249998"/>
            <a:ext cx="200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900" b="0">
                <a:latin typeface="Arial" charset="0"/>
              </a:rPr>
              <a:t>METALS - Production, Casting, </a:t>
            </a:r>
            <a:br>
              <a:rPr lang="en-GB" sz="900" b="0">
                <a:latin typeface="Arial" charset="0"/>
              </a:rPr>
            </a:br>
            <a:r>
              <a:rPr lang="en-GB" sz="900" b="0">
                <a:latin typeface="Arial" charset="0"/>
              </a:rPr>
              <a:t>Fabrication and Scrap recycling</a:t>
            </a:r>
            <a:endParaRPr lang="en-GB" sz="1800" b="0"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4200" y="3853498"/>
            <a:ext cx="16795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900" b="0">
                <a:latin typeface="Arial" charset="0"/>
              </a:rPr>
              <a:t>Aerospace and Automotive</a:t>
            </a:r>
          </a:p>
        </p:txBody>
      </p:sp>
      <p:pic>
        <p:nvPicPr>
          <p:cNvPr id="8" name="Picture 7" descr="gold, silver, platinum assay and purit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32585"/>
            <a:ext cx="118268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16800" y="1240473"/>
            <a:ext cx="1085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de-DE" sz="900" b="0">
                <a:latin typeface="Arial" charset="0"/>
              </a:rPr>
              <a:t>Precious Metals </a:t>
            </a:r>
          </a:p>
          <a:p>
            <a:pPr algn="ctr"/>
            <a:r>
              <a:rPr lang="de-DE" sz="900" b="0">
                <a:latin typeface="Arial" charset="0"/>
              </a:rPr>
              <a:t>and Jewellery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21138" y="1308735"/>
            <a:ext cx="1511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de-DE" sz="900" b="0">
                <a:latin typeface="Arial" charset="0"/>
              </a:rPr>
              <a:t>Electronics</a:t>
            </a:r>
            <a:endParaRPr lang="de-DE" sz="1800" b="0" u="sng">
              <a:latin typeface="Arial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554663" y="1219835"/>
            <a:ext cx="1503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de-DE" sz="900" b="0">
                <a:latin typeface="Arial" charset="0"/>
              </a:rPr>
              <a:t>Mining and Soils</a:t>
            </a:r>
            <a:r>
              <a:rPr lang="de-DE" sz="1800" b="0">
                <a:latin typeface="Arial" charset="0"/>
              </a:rPr>
              <a:t> </a:t>
            </a:r>
          </a:p>
        </p:txBody>
      </p:sp>
      <p:pic>
        <p:nvPicPr>
          <p:cNvPr id="12" name="Picture 15" descr="cement and limestone analysis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1613535"/>
            <a:ext cx="12303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447925" y="1308735"/>
            <a:ext cx="1441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de-DE" sz="900" b="0">
                <a:latin typeface="Arial" charset="0"/>
              </a:rPr>
              <a:t>Cement and Limestone</a:t>
            </a:r>
            <a:endParaRPr lang="de-DE" sz="1800" b="0" u="sng">
              <a:latin typeface="Arial" charset="0"/>
            </a:endParaRPr>
          </a:p>
        </p:txBody>
      </p:sp>
      <p:pic>
        <p:nvPicPr>
          <p:cNvPr id="14" name="Picture 17" descr="abandoned mine land and brownfield soil remediation and reclamati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865755"/>
            <a:ext cx="11668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7504113" y="2583498"/>
            <a:ext cx="977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de-DE" sz="900" b="0">
                <a:latin typeface="Arial" charset="0"/>
              </a:rPr>
              <a:t>Environmental</a:t>
            </a:r>
          </a:p>
        </p:txBody>
      </p:sp>
      <p:pic>
        <p:nvPicPr>
          <p:cNvPr id="16" name="Picture 19" descr="plastics and rubber processing, simulation, research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894330"/>
            <a:ext cx="11906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0" descr="Oil and Fuel properties, Sulfur, Lead, PMI of pipe and vessels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4050348"/>
            <a:ext cx="129698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1" descr="release coatings, ink, pain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047173"/>
            <a:ext cx="12430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4019550" y="3815398"/>
            <a:ext cx="1581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900" b="0">
                <a:latin typeface="Arial" charset="0"/>
              </a:rPr>
              <a:t>Petroleum and Chemicals</a:t>
            </a:r>
            <a:endParaRPr lang="en-GB" sz="900" b="0">
              <a:latin typeface="Arial" charset="0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7292975" y="3804285"/>
            <a:ext cx="1447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900" b="0">
                <a:latin typeface="Arial" charset="0"/>
              </a:rPr>
              <a:t>Ink, Paint and Coatings</a:t>
            </a:r>
            <a:endParaRPr lang="en-GB" sz="1800" b="0">
              <a:latin typeface="Arial" charset="0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5773738" y="2513648"/>
            <a:ext cx="12255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900" b="0">
                <a:latin typeface="Arial" charset="0"/>
              </a:rPr>
              <a:t>Polymers, Plastics </a:t>
            </a:r>
          </a:p>
          <a:p>
            <a:pPr algn="ctr"/>
            <a:r>
              <a:rPr lang="en-GB" sz="900" b="0">
                <a:latin typeface="Arial" charset="0"/>
              </a:rPr>
              <a:t>and Rubber</a:t>
            </a:r>
          </a:p>
        </p:txBody>
      </p:sp>
      <p:pic>
        <p:nvPicPr>
          <p:cNvPr id="22" name="Picture 25" descr="wood preservatives CCA, AZQ, Penta - wood composit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4059873"/>
            <a:ext cx="12731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2411413" y="3824923"/>
            <a:ext cx="1454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de-DE" sz="900" b="0">
                <a:latin typeface="Arial" charset="0"/>
              </a:rPr>
              <a:t>Wood and Composites </a:t>
            </a:r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6162675" y="3804285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de-DE" sz="900" b="0">
                <a:latin typeface="Arial" charset="0"/>
              </a:rPr>
              <a:t>Steel</a:t>
            </a:r>
          </a:p>
        </p:txBody>
      </p:sp>
      <p:pic>
        <p:nvPicPr>
          <p:cNvPr id="25" name="Picture 28" descr="nano-composites, nanoparticles, ceramics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872105"/>
            <a:ext cx="12715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9" descr="flow accelerated corrosion, PMI of pipe and equipmen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2860993"/>
            <a:ext cx="12922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636588" y="2515235"/>
            <a:ext cx="16557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900" b="0">
                <a:latin typeface="Arial" charset="0"/>
              </a:rPr>
              <a:t>Ceramics and Nano-Composites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2557463" y="2583498"/>
            <a:ext cx="1162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900" b="0">
                <a:latin typeface="Arial" charset="0"/>
              </a:rPr>
              <a:t>Power Generation</a:t>
            </a:r>
            <a:endParaRPr lang="en-GB" sz="1800" b="0">
              <a:latin typeface="Arial" charset="0"/>
            </a:endParaRPr>
          </a:p>
        </p:txBody>
      </p:sp>
      <p:pic>
        <p:nvPicPr>
          <p:cNvPr id="29" name="Picture 49" descr="610x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066223"/>
            <a:ext cx="13192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38" descr="XRF analysis in QC of PCB products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1608773"/>
            <a:ext cx="1295400" cy="879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7"/>
          <p:cNvSpPr txBox="1">
            <a:spLocks noChangeArrowheads="1"/>
          </p:cNvSpPr>
          <p:nvPr/>
        </p:nvSpPr>
        <p:spPr bwMode="auto">
          <a:xfrm>
            <a:off x="6697028" y="5337810"/>
            <a:ext cx="1282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1600" dirty="0" smtClean="0">
                <a:solidFill>
                  <a:srgbClr val="FF9900"/>
                </a:solidFill>
              </a:rPr>
              <a:t>...</a:t>
            </a:r>
            <a:r>
              <a:rPr lang="fi-FI" sz="1600" b="0" dirty="0" smtClean="0">
                <a:solidFill>
                  <a:srgbClr val="FF9900"/>
                </a:solidFill>
                <a:latin typeface="Arial" pitchFamily="34" charset="0"/>
              </a:rPr>
              <a:t>and </a:t>
            </a:r>
            <a:r>
              <a:rPr lang="fi-FI" sz="1600" b="0" dirty="0">
                <a:solidFill>
                  <a:srgbClr val="FF9900"/>
                </a:solidFill>
                <a:latin typeface="Arial" pitchFamily="34" charset="0"/>
              </a:rPr>
              <a:t>more!</a:t>
            </a:r>
            <a:endParaRPr lang="en-US" sz="1600" b="0" dirty="0">
              <a:solidFill>
                <a:srgbClr val="FF9900"/>
              </a:solidFill>
              <a:latin typeface="Arial" pitchFamily="34" charset="0"/>
            </a:endParaRPr>
          </a:p>
        </p:txBody>
      </p:sp>
      <p:pic>
        <p:nvPicPr>
          <p:cNvPr id="32" name="Picture 31" descr="w31jpg2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616710"/>
            <a:ext cx="1333500" cy="887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27_L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8813" y="1629410"/>
            <a:ext cx="1228725" cy="881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8jpg2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0" y="4007485"/>
            <a:ext cx="1181100" cy="954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5093335"/>
            <a:ext cx="31194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542925" y="5650548"/>
            <a:ext cx="7747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de-DE" sz="900" b="0">
                <a:latin typeface="Arial" charset="0"/>
              </a:rPr>
              <a:t>Agriculture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48" y="5061585"/>
            <a:ext cx="663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5699125" y="5634673"/>
            <a:ext cx="4476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de-DE" sz="900" b="0">
                <a:latin typeface="Arial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4101159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4575291" cy="424732"/>
          </a:xfrm>
        </p:spPr>
        <p:txBody>
          <a:bodyPr/>
          <a:lstStyle/>
          <a:p>
            <a:r>
              <a:rPr lang="en-GB" dirty="0"/>
              <a:t>OES industries &amp; applications</a:t>
            </a:r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44008" y="1268760"/>
            <a:ext cx="10422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200" dirty="0" smtClean="0">
                <a:solidFill>
                  <a:schemeClr val="tx1"/>
                </a:solidFill>
                <a:latin typeface="+mn-lt"/>
              </a:rPr>
              <a:t>QA/QC, PMI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6444208" y="1271185"/>
            <a:ext cx="2736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latin typeface="+mn-lt"/>
              </a:rPr>
              <a:t>Metal sorting, recycling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304795" y="3719457"/>
            <a:ext cx="1394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200" dirty="0" smtClean="0">
                <a:solidFill>
                  <a:schemeClr val="tx1"/>
                </a:solidFill>
                <a:latin typeface="+mn-lt"/>
              </a:rPr>
              <a:t>Metals production</a:t>
            </a:r>
          </a:p>
          <a:p>
            <a:pPr algn="r"/>
            <a:r>
              <a:rPr lang="en-GB" sz="1200" dirty="0" smtClean="0">
                <a:solidFill>
                  <a:schemeClr val="tx1"/>
                </a:solidFill>
                <a:latin typeface="+mn-lt"/>
              </a:rPr>
              <a:t>foundries</a:t>
            </a: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3262104" y="3719457"/>
            <a:ext cx="2606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latin typeface="+mn-lt"/>
              </a:rPr>
              <a:t>Non-ferrous metals, metals manufacturing, foundries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64306" y="1271185"/>
            <a:ext cx="2325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latin typeface="+mn-lt"/>
              </a:rPr>
              <a:t>Metalworking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3" descr="C:\Users\KIMJinJoo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57" y="1630506"/>
            <a:ext cx="864518" cy="8645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IMJinJoo\Desktop\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57" y="2566907"/>
            <a:ext cx="864518" cy="8645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KIMJinJoo\Desktop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584699"/>
            <a:ext cx="863600" cy="1293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IMJinJoo\Desktop\Petrochemie_Fotolia_23405745_200dpi_5c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4590" y="2545363"/>
            <a:ext cx="879577" cy="86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\\DEUEDFILE01\Marketing$\Bilder_Videos\Hintergrundbilder\MetallSrap_Fotolia_38356449_S_200dpi5cm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4932" y="1628598"/>
            <a:ext cx="856724" cy="86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KIMJinJoo\Desktop\pmi-master-smart-backpackframe-stairs-200dpi-10cm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0216" y="1630506"/>
            <a:ext cx="863600" cy="86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\\DEUEDFILE01\Marketing$\Bilder_Videos\Produktbilder\TMP\test-master-pro-grey-probe_r_200dpi-5cm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5" y="1631225"/>
            <a:ext cx="1262063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KIMJinJoo\Desktop\pmi-master-smart_200dpi_5cmh_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24" y="2955504"/>
            <a:ext cx="1057563" cy="5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KIMJinJoo\Desktop\uvtouch-pipeline-testing_gre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92" y="1630506"/>
            <a:ext cx="877976" cy="86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Gerade Verbindung 35"/>
          <p:cNvCxnSpPr/>
          <p:nvPr/>
        </p:nvCxnSpPr>
        <p:spPr bwMode="auto">
          <a:xfrm>
            <a:off x="2915816" y="3719457"/>
            <a:ext cx="0" cy="20889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3737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36"/>
          <p:cNvCxnSpPr/>
          <p:nvPr/>
        </p:nvCxnSpPr>
        <p:spPr bwMode="auto">
          <a:xfrm>
            <a:off x="2915816" y="1370639"/>
            <a:ext cx="0" cy="21453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3737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37"/>
          <p:cNvCxnSpPr/>
          <p:nvPr/>
        </p:nvCxnSpPr>
        <p:spPr bwMode="auto">
          <a:xfrm>
            <a:off x="323528" y="3609592"/>
            <a:ext cx="84963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373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40"/>
          <p:cNvCxnSpPr/>
          <p:nvPr/>
        </p:nvCxnSpPr>
        <p:spPr bwMode="auto">
          <a:xfrm>
            <a:off x="6516216" y="1340768"/>
            <a:ext cx="0" cy="21752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3737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10" descr="C:\Users\KIMJinJoo\Desktop\pmi-master-smart_200dpi_5cmh_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64" y="2735704"/>
            <a:ext cx="1057563" cy="5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:\Bilder_Videos\Produktbilder\PMP2\for-ppt\pmi-master-pro2_200dpi_5cmh_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13" y="1548285"/>
            <a:ext cx="1197967" cy="19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M:\Bilder_Videos\Produktbilder\FMP\fmp_l_200dpi_10cmh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0" y="3668936"/>
            <a:ext cx="1813812" cy="2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KIMJinJoo\Desktop\Fotolia_52686732_X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72" y="3791465"/>
            <a:ext cx="863600" cy="86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KIMJinJoo\Desktop\AdobeStock_4027629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71" y="3791465"/>
            <a:ext cx="863600" cy="86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KIMJinJoo\Desktop\AdobeStock_31436723_aluminium-ingots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91465"/>
            <a:ext cx="863600" cy="86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M:\Bilder_Videos\Produktbilder\PMP2\for-ppt\pmi-master-pro2_200dpi_5cmh_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36" y="1487184"/>
            <a:ext cx="1197967" cy="19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:\Bilder_Videos\Produktbilder\FMO\fmo_5cmh\fmo_200dpi5h_l_lollypop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9" y="5229200"/>
            <a:ext cx="947644" cy="6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M:\Bilder_Videos\Produktbilder\FMS\fms_5cm\fms_l_200dpi_5cmh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72" y="5231619"/>
            <a:ext cx="11456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M:\Bilder_Videos\Produktbilder\FMX\foundry-master-xpert_200dpi5h_l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36137"/>
            <a:ext cx="1662639" cy="13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5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5891356" cy="424732"/>
          </a:xfrm>
        </p:spPr>
        <p:txBody>
          <a:bodyPr/>
          <a:lstStyle/>
          <a:p>
            <a:r>
              <a:rPr lang="en-GB" dirty="0"/>
              <a:t>XRF &amp; LIBS – industries &amp; applications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11" y="4043565"/>
            <a:ext cx="1107289" cy="833235"/>
          </a:xfrm>
          <a:prstGeom prst="rect">
            <a:avLst/>
          </a:prstGeom>
        </p:spPr>
      </p:pic>
      <p:pic>
        <p:nvPicPr>
          <p:cNvPr id="4" name="Picture 2" descr="C:\Users\KIMJinJoo\Desktop\release-liner-thu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98" y="4941887"/>
            <a:ext cx="1037380" cy="935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IMJinJoo\Desktop\Petrochemie_Fotolia_23405745_200dpi_5c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4930" y="2433367"/>
            <a:ext cx="1023071" cy="1011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:\Vulcan\pictures\vulcan_scrap_200dpi10cm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1349725"/>
            <a:ext cx="1038402" cy="96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M:\Bilder_Videos\Produktbilder\X-MET\X-Met8000Expert-Side-left_200dpi3cm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2" y="1314565"/>
            <a:ext cx="674785" cy="114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KIMJinJoo\Desktop\X-Met8000-Scrapyard12_lr_jp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3918" y="2433769"/>
            <a:ext cx="1034316" cy="995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KIMJinJoo\Desktop\electronics-boar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88" y="1718390"/>
            <a:ext cx="1175184" cy="7951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233.jpg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9177" y="2723647"/>
            <a:ext cx="453102" cy="772691"/>
          </a:xfrm>
          <a:prstGeom prst="rect">
            <a:avLst/>
          </a:prstGeom>
        </p:spPr>
      </p:pic>
      <p:pic>
        <p:nvPicPr>
          <p:cNvPr id="11" name="Picture 10" descr="C:\Users\KIMJinJoo\Desktop\201009031301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88" y="2633883"/>
            <a:ext cx="1175184" cy="7951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11138" y="2812198"/>
            <a:ext cx="1008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0099"/>
                </a:solidFill>
              </a:defRPr>
            </a:lvl1pPr>
          </a:lstStyle>
          <a:p>
            <a:pPr algn="r"/>
            <a:r>
              <a:rPr lang="en-GB" sz="1000" b="0" dirty="0" smtClean="0">
                <a:solidFill>
                  <a:schemeClr val="tx1"/>
                </a:solidFill>
                <a:latin typeface="+mn-lt"/>
              </a:rPr>
              <a:t>PMI</a:t>
            </a:r>
          </a:p>
          <a:p>
            <a:pPr algn="r"/>
            <a:r>
              <a:rPr lang="en-GB" sz="1000" b="0" dirty="0" smtClean="0">
                <a:solidFill>
                  <a:schemeClr val="tx1"/>
                </a:solidFill>
                <a:latin typeface="+mn-lt"/>
              </a:rPr>
              <a:t>Recycling</a:t>
            </a:r>
            <a:endParaRPr lang="en-GB" sz="1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907017" y="4622566"/>
            <a:ext cx="1656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pPr algn="l"/>
            <a:r>
              <a:rPr lang="en-GB" sz="1000" dirty="0" smtClean="0">
                <a:solidFill>
                  <a:schemeClr val="tx1"/>
                </a:solidFill>
                <a:latin typeface="+mn-lt"/>
              </a:rPr>
              <a:t>Chemical / Petro chemical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841009" y="4625022"/>
            <a:ext cx="10973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pPr algn="l"/>
            <a:r>
              <a:rPr lang="en-GB" sz="1000" dirty="0" smtClean="0">
                <a:solidFill>
                  <a:schemeClr val="tx1"/>
                </a:solidFill>
                <a:latin typeface="+mn-lt"/>
              </a:rPr>
              <a:t>Mining, cement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871489" y="1268833"/>
            <a:ext cx="26528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pPr algn="l"/>
            <a:r>
              <a:rPr lang="en-GB" sz="1000" dirty="0" smtClean="0">
                <a:solidFill>
                  <a:schemeClr val="tx1"/>
                </a:solidFill>
                <a:latin typeface="+mn-lt"/>
              </a:rPr>
              <a:t>Coating thickness / metal finishing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4865888" y="1479609"/>
            <a:ext cx="188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pPr algn="l"/>
            <a:r>
              <a:rPr lang="en-GB" sz="1000" dirty="0" smtClean="0">
                <a:solidFill>
                  <a:schemeClr val="tx1"/>
                </a:solidFill>
                <a:latin typeface="+mn-lt"/>
              </a:rPr>
              <a:t>Electronics  / precious metals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5799491" y="4627148"/>
            <a:ext cx="14662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r>
              <a:rPr lang="en-GB" sz="1000" dirty="0" smtClean="0">
                <a:solidFill>
                  <a:schemeClr val="tx1"/>
                </a:solidFill>
                <a:latin typeface="+mn-lt"/>
              </a:rPr>
              <a:t>Wood preservatives</a:t>
            </a:r>
          </a:p>
        </p:txBody>
      </p:sp>
      <p:pic>
        <p:nvPicPr>
          <p:cNvPr id="18" name="Picture 3" descr="C:\Users\hollowayn\AppData\Local\Microsoft\Windows\Temporary Internet Files\Content.Outlook\U3JCF8E8\X-Strata929_2 (2).jpg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87" y="1779209"/>
            <a:ext cx="871631" cy="87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C:\Users\KIMJinJoo\Desktop\Kleemann_LSR_Zement_13x18_300dp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4" y="4935976"/>
            <a:ext cx="946424" cy="9422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KIMJinJoo\Desktop\webseite_wintervorrat_nena2112_photocase.com_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6019756" y="4941888"/>
            <a:ext cx="956777" cy="936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C:\Users\KIMJinJoo\Desktop\Industry_Texas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4409" y="4941888"/>
            <a:ext cx="932524" cy="920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:\Users\KIMJinJoo\Desktop\labor02233_300_HighRes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15535" y="4941888"/>
            <a:ext cx="1044005" cy="9203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78" y="2986916"/>
            <a:ext cx="611954" cy="654358"/>
          </a:xfrm>
          <a:prstGeom prst="rect">
            <a:avLst/>
          </a:prstGeom>
        </p:spPr>
      </p:pic>
      <p:pic>
        <p:nvPicPr>
          <p:cNvPr id="24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26" y="2995172"/>
            <a:ext cx="209748" cy="430452"/>
          </a:xfrm>
          <a:prstGeom prst="rect">
            <a:avLst/>
          </a:prstGeom>
        </p:spPr>
      </p:pic>
      <p:pic>
        <p:nvPicPr>
          <p:cNvPr id="25" name="Picture 8" descr="C:\Users\KIMJinJoo\Desktop\X-Supreme8000%20front%20open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06" y="4072136"/>
            <a:ext cx="1137534" cy="90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KIMJinJoo\Desktop\mining mountains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598" y="4941887"/>
            <a:ext cx="1091145" cy="935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228448" y="4626121"/>
            <a:ext cx="10506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pPr algn="l"/>
            <a:r>
              <a:rPr lang="en-GB" sz="1000" dirty="0" smtClean="0">
                <a:solidFill>
                  <a:schemeClr val="tx1"/>
                </a:solidFill>
                <a:latin typeface="+mn-lt"/>
              </a:rPr>
              <a:t>Mining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8" name="Picture 4" descr="C:\Users\KIMJinJoo\Desktop\X-Met8000Expert-Tubney16_png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4930" y="1346545"/>
            <a:ext cx="989861" cy="9508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 Verbindung 3"/>
          <p:cNvCxnSpPr/>
          <p:nvPr/>
        </p:nvCxnSpPr>
        <p:spPr bwMode="auto">
          <a:xfrm>
            <a:off x="4570413" y="1335568"/>
            <a:ext cx="1" cy="24502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3737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56"/>
          <p:cNvCxnSpPr/>
          <p:nvPr/>
        </p:nvCxnSpPr>
        <p:spPr bwMode="auto">
          <a:xfrm>
            <a:off x="1752394" y="3933056"/>
            <a:ext cx="0" cy="19292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3737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57"/>
          <p:cNvCxnSpPr/>
          <p:nvPr/>
        </p:nvCxnSpPr>
        <p:spPr bwMode="auto">
          <a:xfrm>
            <a:off x="323850" y="3861048"/>
            <a:ext cx="84963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373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2" name="Picture 3" descr="M:\Bilder_Videos\Produktbilder\X-MET\X-Met8000Expert-Side-left_200dpi3cm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37" y="2706282"/>
            <a:ext cx="6350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M:\Benchtop-XRF\Bilder\products\maxxi-6\3cm\maxxi6_closed_200dpi3cmh_l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63" y="1844849"/>
            <a:ext cx="1222668" cy="82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M:\Vulcan\pictures\Vulcan nose to left_200dpi10cmh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0" y="1335568"/>
            <a:ext cx="689544" cy="11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456443" y="2187768"/>
            <a:ext cx="4736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0099"/>
                </a:solidFill>
              </a:defRPr>
            </a:lvl1pPr>
          </a:lstStyle>
          <a:p>
            <a:pPr algn="l"/>
            <a:r>
              <a:rPr lang="en-GB" sz="1000" b="0" dirty="0" smtClean="0">
                <a:solidFill>
                  <a:schemeClr val="tx1"/>
                </a:solidFill>
                <a:latin typeface="+mn-lt"/>
              </a:rPr>
              <a:t>XRF</a:t>
            </a:r>
            <a:endParaRPr lang="en-GB" sz="1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1206134" y="2187767"/>
            <a:ext cx="4736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0099"/>
                </a:solidFill>
              </a:defRPr>
            </a:lvl1pPr>
          </a:lstStyle>
          <a:p>
            <a:pPr algn="l"/>
            <a:r>
              <a:rPr lang="en-GB" sz="1000" b="0" dirty="0" smtClean="0">
                <a:solidFill>
                  <a:schemeClr val="tx1"/>
                </a:solidFill>
                <a:latin typeface="+mn-lt"/>
              </a:rPr>
              <a:t>LIBS</a:t>
            </a:r>
            <a:endParaRPr lang="en-GB" sz="1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9"/>
          <p:cNvSpPr txBox="1">
            <a:spLocks noChangeArrowheads="1"/>
          </p:cNvSpPr>
          <p:nvPr/>
        </p:nvSpPr>
        <p:spPr bwMode="auto">
          <a:xfrm>
            <a:off x="7097913" y="4627148"/>
            <a:ext cx="10354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r>
              <a:rPr lang="en-GB" sz="1000" dirty="0" smtClean="0">
                <a:solidFill>
                  <a:schemeClr val="tx1"/>
                </a:solidFill>
                <a:latin typeface="+mn-lt"/>
              </a:rPr>
              <a:t>Release liners</a:t>
            </a:r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8" name="Picture 3" descr="M:\Bilder_Videos\Produktbilder\X-MET\X-Met8000Expert-Side-left_200dpi3cm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53" y="4072136"/>
            <a:ext cx="6350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5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" y="187433"/>
            <a:ext cx="3276859" cy="424732"/>
          </a:xfrm>
        </p:spPr>
        <p:txBody>
          <a:bodyPr/>
          <a:lstStyle/>
          <a:p>
            <a:r>
              <a:rPr lang="en-US" dirty="0" smtClean="0"/>
              <a:t>HHA global locations</a:t>
            </a:r>
            <a:endParaRPr lang="en-US" dirty="0"/>
          </a:p>
        </p:txBody>
      </p:sp>
      <p:pic>
        <p:nvPicPr>
          <p:cNvPr id="3" name="Picture 2" descr="M:\Bilder_Videos\Hintergrundbilder\graphics\weltkarte_hellgra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75" y="764704"/>
            <a:ext cx="9433048" cy="56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stCxn id="22" idx="1"/>
            <a:endCxn id="18" idx="7"/>
          </p:cNvCxnSpPr>
          <p:nvPr/>
        </p:nvCxnSpPr>
        <p:spPr>
          <a:xfrm flipH="1">
            <a:off x="4991552" y="1577845"/>
            <a:ext cx="1844894" cy="1227024"/>
          </a:xfrm>
          <a:prstGeom prst="line">
            <a:avLst/>
          </a:prstGeom>
          <a:ln w="28575">
            <a:solidFill>
              <a:srgbClr val="FF0026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5" idx="0"/>
            <a:endCxn id="17" idx="6"/>
          </p:cNvCxnSpPr>
          <p:nvPr/>
        </p:nvCxnSpPr>
        <p:spPr>
          <a:xfrm flipH="1" flipV="1">
            <a:off x="7344158" y="3993691"/>
            <a:ext cx="602211" cy="538443"/>
          </a:xfrm>
          <a:prstGeom prst="line">
            <a:avLst/>
          </a:prstGeom>
          <a:ln w="28575">
            <a:solidFill>
              <a:srgbClr val="FF0026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4" idx="2"/>
            <a:endCxn id="19" idx="2"/>
          </p:cNvCxnSpPr>
          <p:nvPr/>
        </p:nvCxnSpPr>
        <p:spPr>
          <a:xfrm>
            <a:off x="1789674" y="2009893"/>
            <a:ext cx="2409238" cy="1173506"/>
          </a:xfrm>
          <a:prstGeom prst="line">
            <a:avLst/>
          </a:prstGeom>
          <a:ln w="28575">
            <a:solidFill>
              <a:srgbClr val="FF0026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3" idx="2"/>
            <a:endCxn id="20" idx="0"/>
          </p:cNvCxnSpPr>
          <p:nvPr/>
        </p:nvCxnSpPr>
        <p:spPr>
          <a:xfrm flipH="1">
            <a:off x="4498323" y="2111978"/>
            <a:ext cx="170353" cy="1115705"/>
          </a:xfrm>
          <a:prstGeom prst="line">
            <a:avLst/>
          </a:prstGeom>
          <a:ln w="28575">
            <a:solidFill>
              <a:srgbClr val="FF0026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 bwMode="auto">
          <a:xfrm>
            <a:off x="3175806" y="4484065"/>
            <a:ext cx="3197511" cy="913280"/>
          </a:xfrm>
          <a:prstGeom prst="roundRect">
            <a:avLst>
              <a:gd name="adj" fmla="val 12841"/>
            </a:avLst>
          </a:prstGeom>
          <a:gradFill>
            <a:gsLst>
              <a:gs pos="0">
                <a:srgbClr val="01624F"/>
              </a:gs>
              <a:gs pos="80000">
                <a:srgbClr val="01624F">
                  <a:alpha val="49804"/>
                </a:srgbClr>
              </a:gs>
              <a:gs pos="100000">
                <a:srgbClr val="01624F">
                  <a:alpha val="5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Sales Centres</a:t>
            </a:r>
          </a:p>
          <a:p>
            <a:pPr algn="ctr" eaLnBrk="0" hangingPunct="0"/>
            <a:r>
              <a:rPr lang="en-GB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China: Shanghai, Beijing, Guangzhou, Chengdu</a:t>
            </a:r>
          </a:p>
          <a:p>
            <a:pPr algn="ctr" eaLnBrk="0" hangingPunct="0"/>
            <a:r>
              <a:rPr lang="en-GB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Japan, Singapore, India</a:t>
            </a:r>
            <a:endParaRPr lang="en-GB" sz="1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en-GB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Czech Republic</a:t>
            </a:r>
          </a:p>
          <a:p>
            <a:pPr algn="ctr" eaLnBrk="0" hangingPunct="0"/>
            <a:r>
              <a:rPr lang="en-GB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+ Over 200 </a:t>
            </a:r>
            <a:r>
              <a:rPr lang="en-GB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distributors </a:t>
            </a:r>
            <a:r>
              <a:rPr lang="en-GB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world wide</a:t>
            </a:r>
            <a:endParaRPr lang="en-US" sz="1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>
            <a:stCxn id="26" idx="0"/>
            <a:endCxn id="21" idx="2"/>
          </p:cNvCxnSpPr>
          <p:nvPr/>
        </p:nvCxnSpPr>
        <p:spPr>
          <a:xfrm flipV="1">
            <a:off x="1745487" y="3582901"/>
            <a:ext cx="818505" cy="1030651"/>
          </a:xfrm>
          <a:prstGeom prst="line">
            <a:avLst/>
          </a:prstGeom>
          <a:ln w="28575">
            <a:solidFill>
              <a:srgbClr val="01624F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 bwMode="auto">
          <a:xfrm>
            <a:off x="7632701" y="3694283"/>
            <a:ext cx="140677" cy="140677"/>
          </a:xfrm>
          <a:prstGeom prst="ellipse">
            <a:avLst/>
          </a:prstGeom>
          <a:gradFill>
            <a:gsLst>
              <a:gs pos="0">
                <a:srgbClr val="01624F"/>
              </a:gs>
              <a:gs pos="80000">
                <a:srgbClr val="01624F">
                  <a:alpha val="50000"/>
                </a:srgbClr>
              </a:gs>
              <a:gs pos="100000">
                <a:srgbClr val="01624F">
                  <a:alpha val="3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white"/>
              </a:solidFill>
              <a:latin typeface="Frutiger Roman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092280" y="3567499"/>
            <a:ext cx="140677" cy="140677"/>
          </a:xfrm>
          <a:prstGeom prst="ellipse">
            <a:avLst/>
          </a:prstGeom>
          <a:gradFill>
            <a:gsLst>
              <a:gs pos="0">
                <a:srgbClr val="01624F"/>
              </a:gs>
              <a:gs pos="80000">
                <a:srgbClr val="01624F">
                  <a:alpha val="50000"/>
                </a:srgbClr>
              </a:gs>
              <a:gs pos="100000">
                <a:srgbClr val="01624F">
                  <a:alpha val="3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white"/>
              </a:solidFill>
              <a:latin typeface="Frutiger Roman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23611" y="4080411"/>
            <a:ext cx="140677" cy="140677"/>
          </a:xfrm>
          <a:prstGeom prst="ellipse">
            <a:avLst/>
          </a:prstGeom>
          <a:gradFill>
            <a:gsLst>
              <a:gs pos="0">
                <a:srgbClr val="01624F"/>
              </a:gs>
              <a:gs pos="80000">
                <a:srgbClr val="01624F">
                  <a:alpha val="50000"/>
                </a:srgbClr>
              </a:gs>
              <a:gs pos="100000">
                <a:srgbClr val="01624F">
                  <a:alpha val="3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white"/>
              </a:solidFill>
              <a:latin typeface="Frutiger Roman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729047" y="3889340"/>
            <a:ext cx="140677" cy="140677"/>
          </a:xfrm>
          <a:prstGeom prst="ellipse">
            <a:avLst/>
          </a:prstGeom>
          <a:gradFill>
            <a:gsLst>
              <a:gs pos="0">
                <a:srgbClr val="01624F"/>
              </a:gs>
              <a:gs pos="80000">
                <a:srgbClr val="01624F">
                  <a:alpha val="50000"/>
                </a:srgbClr>
              </a:gs>
              <a:gs pos="100000">
                <a:srgbClr val="01624F">
                  <a:alpha val="3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white"/>
              </a:solidFill>
              <a:latin typeface="Frutiger Roman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84168" y="4249076"/>
            <a:ext cx="140677" cy="140677"/>
          </a:xfrm>
          <a:prstGeom prst="ellipse">
            <a:avLst/>
          </a:prstGeom>
          <a:gradFill>
            <a:gsLst>
              <a:gs pos="0">
                <a:srgbClr val="01624F"/>
              </a:gs>
              <a:gs pos="80000">
                <a:srgbClr val="01624F">
                  <a:alpha val="50000"/>
                </a:srgbClr>
              </a:gs>
              <a:gs pos="100000">
                <a:srgbClr val="01624F">
                  <a:alpha val="3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white"/>
              </a:solidFill>
              <a:latin typeface="Frutiger Roman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735579" y="4615044"/>
            <a:ext cx="140677" cy="140677"/>
          </a:xfrm>
          <a:prstGeom prst="ellipse">
            <a:avLst/>
          </a:prstGeom>
          <a:gradFill>
            <a:gsLst>
              <a:gs pos="0">
                <a:srgbClr val="01624F"/>
              </a:gs>
              <a:gs pos="80000">
                <a:srgbClr val="01624F">
                  <a:alpha val="50000"/>
                </a:srgbClr>
              </a:gs>
              <a:gs pos="100000">
                <a:srgbClr val="01624F">
                  <a:alpha val="3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white"/>
              </a:solidFill>
              <a:latin typeface="Frutiger Roman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644008" y="3288323"/>
            <a:ext cx="140677" cy="140677"/>
          </a:xfrm>
          <a:prstGeom prst="ellipse">
            <a:avLst/>
          </a:prstGeom>
          <a:gradFill>
            <a:gsLst>
              <a:gs pos="0">
                <a:srgbClr val="01624F"/>
              </a:gs>
              <a:gs pos="80000">
                <a:srgbClr val="01624F">
                  <a:alpha val="50000"/>
                </a:srgbClr>
              </a:gs>
              <a:gs pos="100000">
                <a:srgbClr val="01624F">
                  <a:alpha val="3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white"/>
              </a:solidFill>
              <a:latin typeface="Frutiger Roman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 rot="1855784">
            <a:off x="7213484" y="3887199"/>
            <a:ext cx="140677" cy="140677"/>
          </a:xfrm>
          <a:prstGeom prst="ellipse">
            <a:avLst/>
          </a:prstGeom>
          <a:gradFill>
            <a:gsLst>
              <a:gs pos="0">
                <a:srgbClr val="B1000E"/>
              </a:gs>
              <a:gs pos="60000">
                <a:srgbClr val="B1000E">
                  <a:alpha val="50000"/>
                </a:srgbClr>
              </a:gs>
              <a:gs pos="100000">
                <a:srgbClr val="B1000E">
                  <a:alpha val="29804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black"/>
              </a:solidFill>
              <a:latin typeface="Frutiger Roman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871477" y="2784267"/>
            <a:ext cx="140677" cy="140677"/>
          </a:xfrm>
          <a:prstGeom prst="ellipse">
            <a:avLst/>
          </a:prstGeom>
          <a:gradFill>
            <a:gsLst>
              <a:gs pos="0">
                <a:srgbClr val="B1000E"/>
              </a:gs>
              <a:gs pos="60000">
                <a:srgbClr val="B1000E">
                  <a:alpha val="50000"/>
                </a:srgbClr>
              </a:gs>
              <a:gs pos="100000">
                <a:srgbClr val="B1000E">
                  <a:alpha val="29804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black"/>
              </a:solidFill>
              <a:latin typeface="Frutiger Roman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 rot="1774847">
            <a:off x="4189744" y="3147783"/>
            <a:ext cx="140677" cy="140677"/>
          </a:xfrm>
          <a:prstGeom prst="ellipse">
            <a:avLst/>
          </a:prstGeom>
          <a:gradFill>
            <a:gsLst>
              <a:gs pos="0">
                <a:srgbClr val="B1000E"/>
              </a:gs>
              <a:gs pos="60000">
                <a:srgbClr val="B1000E">
                  <a:alpha val="50000"/>
                </a:srgbClr>
              </a:gs>
              <a:gs pos="100000">
                <a:srgbClr val="B1000E">
                  <a:alpha val="29804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black"/>
              </a:solidFill>
              <a:latin typeface="Frutiger Roman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427984" y="3227683"/>
            <a:ext cx="140677" cy="140677"/>
          </a:xfrm>
          <a:prstGeom prst="ellipse">
            <a:avLst/>
          </a:prstGeom>
          <a:gradFill>
            <a:gsLst>
              <a:gs pos="0">
                <a:srgbClr val="B1000E"/>
              </a:gs>
              <a:gs pos="60000">
                <a:srgbClr val="B1000E">
                  <a:alpha val="50000"/>
                </a:srgbClr>
              </a:gs>
              <a:gs pos="100000">
                <a:srgbClr val="B1000E">
                  <a:alpha val="29804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black"/>
              </a:solidFill>
              <a:latin typeface="Frutiger Roman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19921813">
            <a:off x="2555776" y="3479573"/>
            <a:ext cx="140677" cy="140677"/>
          </a:xfrm>
          <a:prstGeom prst="ellipse">
            <a:avLst/>
          </a:prstGeom>
          <a:gradFill>
            <a:gsLst>
              <a:gs pos="0">
                <a:srgbClr val="01624F"/>
              </a:gs>
              <a:gs pos="80000">
                <a:srgbClr val="01624F">
                  <a:alpha val="50000"/>
                </a:srgbClr>
              </a:gs>
              <a:gs pos="100000">
                <a:srgbClr val="01624F">
                  <a:alpha val="3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GB" sz="3200" b="1">
              <a:solidFill>
                <a:prstClr val="white"/>
              </a:solidFill>
              <a:latin typeface="Frutiger Roman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836446" y="1281951"/>
            <a:ext cx="2045891" cy="591788"/>
          </a:xfrm>
          <a:prstGeom prst="roundRect">
            <a:avLst>
              <a:gd name="adj" fmla="val 9581"/>
            </a:avLst>
          </a:prstGeom>
          <a:gradFill flip="none" rotWithShape="1">
            <a:gsLst>
              <a:gs pos="0">
                <a:srgbClr val="FF0026"/>
              </a:gs>
              <a:gs pos="35000">
                <a:srgbClr val="FD0026">
                  <a:alpha val="50000"/>
                </a:srgbClr>
              </a:gs>
              <a:gs pos="100000">
                <a:srgbClr val="FD0026">
                  <a:alpha val="5000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Espoo, Finland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XRF Technology Centre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LIBS Technology Centre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635896" y="1043712"/>
            <a:ext cx="2065559" cy="1068266"/>
          </a:xfrm>
          <a:prstGeom prst="roundRect">
            <a:avLst>
              <a:gd name="adj" fmla="val 9718"/>
            </a:avLst>
          </a:prstGeom>
          <a:gradFill flip="none" rotWithShape="1">
            <a:gsLst>
              <a:gs pos="0">
                <a:srgbClr val="FF0026"/>
              </a:gs>
              <a:gs pos="35000">
                <a:srgbClr val="FD0026">
                  <a:alpha val="50000"/>
                </a:srgbClr>
              </a:gs>
              <a:gs pos="100000">
                <a:srgbClr val="FD0026">
                  <a:alpha val="5000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Uedem, Germany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OES Technology Centre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Coatings Technology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Production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Distribution Centre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Service, Support &amp; Helpdesk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769746" y="1145798"/>
            <a:ext cx="2039856" cy="864095"/>
          </a:xfrm>
          <a:prstGeom prst="roundRect">
            <a:avLst>
              <a:gd name="adj" fmla="val 9906"/>
            </a:avLst>
          </a:prstGeom>
          <a:gradFill flip="none" rotWithShape="1">
            <a:gsLst>
              <a:gs pos="0">
                <a:srgbClr val="FF0026"/>
              </a:gs>
              <a:gs pos="35000">
                <a:srgbClr val="FD0026">
                  <a:alpha val="50000"/>
                </a:srgbClr>
              </a:gs>
              <a:gs pos="100000">
                <a:srgbClr val="FD0026">
                  <a:alpha val="5000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Abingdon, UK  HQ</a:t>
            </a:r>
          </a:p>
          <a:p>
            <a:pPr algn="ctr" eaLnBrk="0" hangingPunct="0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Distribution Centre</a:t>
            </a:r>
          </a:p>
          <a:p>
            <a:pPr algn="ctr" eaLnBrk="0" hangingPunct="0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Service &amp; Support &amp; Helpdesk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7010401" y="4532134"/>
            <a:ext cx="1871936" cy="817143"/>
          </a:xfrm>
          <a:prstGeom prst="roundRect">
            <a:avLst>
              <a:gd name="adj" fmla="val 12841"/>
            </a:avLst>
          </a:prstGeom>
          <a:gradFill flip="none" rotWithShape="1">
            <a:gsLst>
              <a:gs pos="0">
                <a:srgbClr val="FF0026"/>
              </a:gs>
              <a:gs pos="35000">
                <a:srgbClr val="FD0026">
                  <a:alpha val="50000"/>
                </a:srgbClr>
              </a:gs>
              <a:gs pos="100000">
                <a:srgbClr val="FD0026">
                  <a:alpha val="5000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Shanghai, China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XRF Production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Distribution Centre</a:t>
            </a:r>
          </a:p>
          <a:p>
            <a:pPr eaLnBrk="0" hangingPunct="0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Service, Support &amp; Helpdesk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769746" y="4613552"/>
            <a:ext cx="1951481" cy="654306"/>
          </a:xfrm>
          <a:prstGeom prst="roundRect">
            <a:avLst>
              <a:gd name="adj" fmla="val 9906"/>
            </a:avLst>
          </a:prstGeom>
          <a:gradFill>
            <a:gsLst>
              <a:gs pos="0">
                <a:srgbClr val="01624F"/>
              </a:gs>
              <a:gs pos="80000">
                <a:srgbClr val="01624F">
                  <a:alpha val="49804"/>
                </a:srgbClr>
              </a:gs>
              <a:gs pos="100000">
                <a:srgbClr val="01624F">
                  <a:alpha val="5000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Westford, USA</a:t>
            </a:r>
          </a:p>
          <a:p>
            <a:pPr algn="ctr" eaLnBrk="0" hangingPunct="0"/>
            <a:r>
              <a:rPr lang="en-GB" sz="1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Distribution Centre</a:t>
            </a:r>
          </a:p>
          <a:p>
            <a:pPr algn="ctr" eaLnBrk="0" hangingPunct="0"/>
            <a:r>
              <a:rPr lang="en-GB" sz="1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Service, Support &amp; Helpdesk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60455" y="5475984"/>
            <a:ext cx="2915351" cy="701325"/>
          </a:xfrm>
          <a:prstGeom prst="roundRect">
            <a:avLst>
              <a:gd name="adj" fmla="val 0"/>
            </a:avLst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GB" sz="10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Backed up by Hitachi High-Tech</a:t>
            </a:r>
          </a:p>
          <a:p>
            <a:pPr marL="171450" indent="-171450" algn="l" eaLnBrk="0" hangingPunct="0">
              <a:buFont typeface="Arial" panose="020B0604020202020204" pitchFamily="34" charset="0"/>
              <a:buChar char="•"/>
            </a:pPr>
            <a:r>
              <a:rPr lang="en-GB" sz="10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19 domestic branches in Japan</a:t>
            </a:r>
          </a:p>
          <a:p>
            <a:pPr marL="171450" indent="-171450" algn="l" eaLnBrk="0" hangingPunct="0">
              <a:buFont typeface="Arial" panose="020B0604020202020204" pitchFamily="34" charset="0"/>
              <a:buChar char="•"/>
            </a:pPr>
            <a:r>
              <a:rPr lang="en-GB" sz="10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Global network in 23 countries / regions</a:t>
            </a:r>
          </a:p>
          <a:p>
            <a:pPr algn="l" eaLnBrk="0" hangingPunct="0"/>
            <a:r>
              <a:rPr lang="en-GB" sz="10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and Hitachi Corporation</a:t>
            </a:r>
            <a:endParaRPr lang="en-US" sz="10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5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863" y="3171475"/>
            <a:ext cx="3544560" cy="452432"/>
          </a:xfrm>
        </p:spPr>
        <p:txBody>
          <a:bodyPr/>
          <a:lstStyle/>
          <a:p>
            <a:r>
              <a:rPr lang="en-US" dirty="0" smtClean="0"/>
              <a:t>X-Strata920 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2633977" cy="307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71512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8">
      <a:majorFont>
        <a:latin typeface="Arial"/>
        <a:ea typeface="HGP創英角ｺﾞｼｯｸUB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9525">
          <a:noFill/>
          <a:miter lim="800000"/>
          <a:headEnd/>
          <a:tailEnd/>
        </a:ln>
        <a:effectLst/>
      </a:spPr>
      <a:bodyPr wrap="none" rtlCol="0" anchor="ctr" anchorCtr="0">
        <a:noAutofit/>
      </a:bodyPr>
      <a:lstStyle>
        <a:defPPr algn="ctr">
          <a:defRPr kumimoji="1" sz="1800" smtClean="0">
            <a:solidFill>
              <a:schemeClr val="tx1"/>
            </a:solidFill>
            <a:latin typeface="+mn-lt"/>
            <a:ea typeface="+mn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HGPｺﾞｼｯｸE" pitchFamily="50" charset="-128"/>
            <a:ea typeface="HGPｺﾞｼｯｸE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kumimoji="1" sz="220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26B1C5A238DA4E986A02B860CEDE40" ma:contentTypeVersion="57" ma:contentTypeDescription="Create a new document." ma:contentTypeScope="" ma:versionID="cacaa5aa8cd30a556c81105375188d25">
  <xsd:schema xmlns:xsd="http://www.w3.org/2001/XMLSchema" xmlns:xs="http://www.w3.org/2001/XMLSchema" xmlns:p="http://schemas.microsoft.com/office/2006/metadata/properties" xmlns:ns2="85ce8acd-dc7b-467f-b3b0-95d38fc87667" targetNamespace="http://schemas.microsoft.com/office/2006/metadata/properties" ma:root="true" ma:fieldsID="d8fedcca13465000142240026e157880" ns2:_="">
    <xsd:import namespace="85ce8acd-dc7b-467f-b3b0-95d38fc87667"/>
    <xsd:element name="properties">
      <xsd:complexType>
        <xsd:sequence>
          <xsd:element name="documentManagement">
            <xsd:complexType>
              <xsd:all>
                <xsd:element ref="ns2:Email_x0020_Alert" minOccurs="0"/>
                <xsd:element ref="ns2:Language" minOccurs="0"/>
                <xsd:element ref="ns2:Document_x0020_type"/>
                <xsd:element ref="ns2:Handheld_x0020_LIBS" minOccurs="0"/>
                <xsd:element ref="ns2:Handheld_x0020_XRF" minOccurs="0"/>
                <xsd:element ref="ns2:OES" minOccurs="0"/>
                <xsd:element ref="ns2:TA_x0020_Series" minOccurs="0"/>
                <xsd:element ref="ns2:Sales" minOccurs="0"/>
                <xsd:element ref="ns2:Marketing" minOccurs="0"/>
                <xsd:element ref="ns2:Training" minOccurs="0"/>
                <xsd:element ref="ns2:Technical_x0020_Information" minOccurs="0"/>
                <xsd:element ref="ns2:Product_x0020_Updates" minOccurs="0"/>
                <xsd:element ref="ns2:Service" minOccurs="0"/>
                <xsd:element ref="ns2:AssetRAL" minOccurs="0"/>
                <xsd:element ref="ns2:Extranet" minOccurs="0"/>
                <xsd:element ref="ns2:Stationary_x0020_OES" minOccurs="0"/>
                <xsd:element ref="ns2:Admin" minOccurs="0"/>
                <xsd:element ref="ns2:Applications" minOccurs="0"/>
                <xsd:element ref="ns2:Contact_x0020_Gauges" minOccurs="0"/>
                <xsd:element ref="ns2:HHA_x0020_Benchtop_x0020_XRF" minOccurs="0"/>
                <xsd:element ref="ns2:HHSBenchtop" minOccurs="0"/>
                <xsd:element ref="ns2:HHACoatingsXRF" minOccurs="0"/>
                <xsd:element ref="ns2:HHSCoatingsXRF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Campaign" minOccurs="0"/>
                <xsd:element ref="ns2:PublishDateandTime" minOccurs="0"/>
                <xsd:element ref="ns2:UnpublishDateand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e8acd-dc7b-467f-b3b0-95d38fc87667" elementFormDefault="qualified">
    <xsd:import namespace="http://schemas.microsoft.com/office/2006/documentManagement/types"/>
    <xsd:import namespace="http://schemas.microsoft.com/office/infopath/2007/PartnerControls"/>
    <xsd:element name="Email_x0020_Alert" ma:index="2" nillable="true" ma:displayName="Email Alert" ma:default="1" ma:description="Set this to 'No' if you do not want users to be notified of your changes in the daily update e-mail" ma:internalName="Email_x0020_Alert">
      <xsd:simpleType>
        <xsd:restriction base="dms:Boolean"/>
      </xsd:simpleType>
    </xsd:element>
    <xsd:element name="Language" ma:index="3" nillable="true" ma:displayName="Language" ma:default="EN" ma:format="Dropdown" ma:internalName="Language">
      <xsd:simpleType>
        <xsd:restriction base="dms:Choice">
          <xsd:enumeration value="CN"/>
          <xsd:enumeration value="CZE"/>
          <xsd:enumeration value="DE"/>
          <xsd:enumeration value="EN"/>
          <xsd:enumeration value="EN - US"/>
          <xsd:enumeration value="ES"/>
          <xsd:enumeration value="FI"/>
          <xsd:enumeration value="FR"/>
          <xsd:enumeration value="IT"/>
          <xsd:enumeration value="JP"/>
          <xsd:enumeration value="KR"/>
          <xsd:enumeration value="NL"/>
          <xsd:enumeration value="PL"/>
          <xsd:enumeration value="PT"/>
          <xsd:enumeration value="RU"/>
          <xsd:enumeration value="TR"/>
        </xsd:restriction>
      </xsd:simpleType>
    </xsd:element>
    <xsd:element name="Document_x0020_type" ma:index="4" ma:displayName="Document type" ma:format="Dropdown" ma:internalName="Document_x0020_type">
      <xsd:simpleType>
        <xsd:union memberTypes="dms:Text">
          <xsd:simpleType>
            <xsd:restriction base="dms:Choice">
              <xsd:enumeration value="Ads / Banner"/>
              <xsd:enumeration value="Application Note"/>
              <xsd:enumeration value="Application Update"/>
              <xsd:enumeration value="Applications Directory"/>
              <xsd:enumeration value="ASM"/>
              <xsd:enumeration value="AtWorks"/>
              <xsd:enumeration value="Backdrop"/>
              <xsd:enumeration value="Brochure / Flyer"/>
              <xsd:enumeration value="Case Study"/>
              <xsd:enumeration value="Certification"/>
              <xsd:enumeration value="Competition"/>
              <xsd:enumeration value="Configuration"/>
              <xsd:enumeration value="Email Banner"/>
              <xsd:enumeration value="Email Signature"/>
              <xsd:enumeration value="Emailer"/>
              <xsd:enumeration value="Grade libraries"/>
              <xsd:enumeration value="Image"/>
              <xsd:enumeration value="Infocard"/>
              <xsd:enumeration value="Knowledge base"/>
              <xsd:enumeration value="Leaflet"/>
              <xsd:enumeration value="Learning Guide"/>
              <xsd:enumeration value="Legal Documents"/>
              <xsd:enumeration value="Logo"/>
              <xsd:enumeration value="Method Sheet"/>
              <xsd:enumeration value="Online Tutorials"/>
              <xsd:enumeration value="Order Form"/>
              <xsd:enumeration value="Performance &amp; Calibration Data"/>
              <xsd:enumeration value="Poster"/>
              <xsd:enumeration value="Presentation"/>
              <xsd:enumeration value="Press Release"/>
              <xsd:enumeration value="Product Update"/>
              <xsd:enumeration value="Pull-up Banner"/>
              <xsd:enumeration value="Quotation Lead Times"/>
              <xsd:enumeration value="Quote Text"/>
              <xsd:enumeration value="Request Forms"/>
              <xsd:enumeration value="Safety Training"/>
              <xsd:enumeration value="Sales Presentation"/>
              <xsd:enumeration value="Selling Guides"/>
              <xsd:enumeration value="Service Documents"/>
              <xsd:enumeration value="Software"/>
              <xsd:enumeration value="Software Update"/>
              <xsd:enumeration value="SUB"/>
              <xsd:enumeration value="Technical Specifications"/>
              <xsd:enumeration value="Translation Template"/>
              <xsd:enumeration value="User Manual"/>
              <xsd:enumeration value="User Reference List"/>
              <xsd:enumeration value="Video"/>
              <xsd:enumeration value="Webinar"/>
              <xsd:enumeration value="White Paper"/>
            </xsd:restriction>
          </xsd:simpleType>
        </xsd:union>
      </xsd:simpleType>
    </xsd:element>
    <xsd:element name="Handheld_x0020_LIBS" ma:index="5" nillable="true" ma:displayName="Handheld LIBS" ma:default="0" ma:format="Dropdown" ma:internalName="Handheld_x0020_LIBS">
      <xsd:simpleType>
        <xsd:restriction base="dms:Boolean"/>
      </xsd:simpleType>
    </xsd:element>
    <xsd:element name="Handheld_x0020_XRF" ma:index="6" nillable="true" ma:displayName="Handheld XRF" ma:default="0" ma:format="Dropdown" ma:internalName="Handheld_x0020_XRF">
      <xsd:simpleType>
        <xsd:restriction base="dms:Boolean"/>
      </xsd:simpleType>
    </xsd:element>
    <xsd:element name="OES" ma:index="7" nillable="true" ma:displayName="Mobile OES" ma:default="0" ma:format="Dropdown" ma:internalName="OES">
      <xsd:simpleType>
        <xsd:restriction base="dms:Boolean"/>
      </xsd:simpleType>
    </xsd:element>
    <xsd:element name="TA_x0020_Series" ma:index="8" nillable="true" ma:displayName="TA Series" ma:default="0" ma:format="Dropdown" ma:internalName="TA_x0020_Series">
      <xsd:simpleType>
        <xsd:restriction base="dms:Boolean"/>
      </xsd:simpleType>
    </xsd:element>
    <xsd:element name="Sales" ma:index="9" nillable="true" ma:displayName="Sales" ma:default="0" ma:format="Dropdown" ma:internalName="Sales">
      <xsd:simpleType>
        <xsd:restriction base="dms:Boolean"/>
      </xsd:simpleType>
    </xsd:element>
    <xsd:element name="Marketing" ma:index="10" nillable="true" ma:displayName="Marketing" ma:default="0" ma:format="Dropdown" ma:internalName="Marketing">
      <xsd:simpleType>
        <xsd:restriction base="dms:Boolean"/>
      </xsd:simpleType>
    </xsd:element>
    <xsd:element name="Training" ma:index="11" nillable="true" ma:displayName="Training" ma:default="0" ma:format="Dropdown" ma:internalName="Training">
      <xsd:simpleType>
        <xsd:restriction base="dms:Boolean"/>
      </xsd:simpleType>
    </xsd:element>
    <xsd:element name="Technical_x0020_Information" ma:index="12" nillable="true" ma:displayName="Technical Information" ma:default="0" ma:format="Dropdown" ma:internalName="Technical_x0020_Information">
      <xsd:simpleType>
        <xsd:restriction base="dms:Boolean"/>
      </xsd:simpleType>
    </xsd:element>
    <xsd:element name="Product_x0020_Updates" ma:index="13" nillable="true" ma:displayName="Product Updates" ma:default="0" ma:format="Dropdown" ma:internalName="Product_x0020_Updates">
      <xsd:simpleType>
        <xsd:restriction base="dms:Boolean"/>
      </xsd:simpleType>
    </xsd:element>
    <xsd:element name="Service" ma:index="14" nillable="true" ma:displayName="Service" ma:default="0" ma:format="Dropdown" ma:internalName="Service">
      <xsd:simpleType>
        <xsd:restriction base="dms:Boolean"/>
      </xsd:simpleType>
    </xsd:element>
    <xsd:element name="AssetRAL" ma:index="15" nillable="true" ma:displayName="AssetRAL" ma:decimals="0" ma:default="0" ma:description="The Asset Restricted Access Level field is used to limit access to confidential information. If in doubt, leave blank or set to 0" ma:internalName="AssetRAL" ma:percentage="FALSE">
      <xsd:simpleType>
        <xsd:restriction base="dms:Number">
          <xsd:maxInclusive value="2"/>
          <xsd:minInclusive value="0"/>
        </xsd:restriction>
      </xsd:simpleType>
    </xsd:element>
    <xsd:element name="Extranet" ma:index="16" nillable="true" ma:displayName="HitachiStaffOnly" ma:default="0" ma:description="If yes then only users with a Hitachi login will see the asset" ma:format="Dropdown" ma:internalName="Extranet">
      <xsd:simpleType>
        <xsd:restriction base="dms:Boolean"/>
      </xsd:simpleType>
    </xsd:element>
    <xsd:element name="Stationary_x0020_OES" ma:index="17" nillable="true" ma:displayName="Stationary OES" ma:default="0" ma:format="Dropdown" ma:internalName="Stationary_x0020_OES">
      <xsd:simpleType>
        <xsd:restriction base="dms:Boolean"/>
      </xsd:simpleType>
    </xsd:element>
    <xsd:element name="Admin" ma:index="18" nillable="true" ma:displayName="Admin" ma:default="0" ma:format="Dropdown" ma:internalName="Admin">
      <xsd:simpleType>
        <xsd:restriction base="dms:Boolean"/>
      </xsd:simpleType>
    </xsd:element>
    <xsd:element name="Applications" ma:index="19" nillable="true" ma:displayName="Applications" ma:default="0" ma:format="Dropdown" ma:internalName="Applications">
      <xsd:simpleType>
        <xsd:restriction base="dms:Boolean"/>
      </xsd:simpleType>
    </xsd:element>
    <xsd:element name="Contact_x0020_Gauges" ma:index="22" nillable="true" ma:displayName="Contact Gauges" ma:default="0" ma:description="e.g. CMI products" ma:internalName="Contact_x0020_Gauges">
      <xsd:simpleType>
        <xsd:restriction base="dms:Boolean"/>
      </xsd:simpleType>
    </xsd:element>
    <xsd:element name="HHA_x0020_Benchtop_x0020_XRF" ma:index="23" nillable="true" ma:displayName="HHA Benchtop XRF" ma:default="0" ma:description="e.g. X-Supreme, Lab-X" ma:format="Dropdown" ma:internalName="HHA_x0020_Benchtop_x0020_XRF">
      <xsd:simpleType>
        <xsd:restriction base="dms:Boolean"/>
      </xsd:simpleType>
    </xsd:element>
    <xsd:element name="HHSBenchtop" ma:index="24" nillable="true" ma:displayName="HHS Benchtop" ma:default="0" ma:description="e.g. EA, HM" ma:format="Dropdown" ma:internalName="HHSBenchtop">
      <xsd:simpleType>
        <xsd:restriction base="dms:Boolean"/>
      </xsd:simpleType>
    </xsd:element>
    <xsd:element name="HHACoatingsXRF" ma:index="25" nillable="true" ma:displayName="HHA Coatings XRF" ma:default="0" ma:description="e.g. XStrata" ma:format="Dropdown" ma:internalName="HHACoatingsXRF">
      <xsd:simpleType>
        <xsd:restriction base="dms:Boolean"/>
      </xsd:simpleType>
    </xsd:element>
    <xsd:element name="HHSCoatingsXRF" ma:index="26" nillable="true" ma:displayName="HHS Coatings XRF" ma:default="0" ma:description="e.g. FT1xx" ma:format="Dropdown" ma:internalName="HHSCoatingsXRF">
      <xsd:simpleType>
        <xsd:restriction base="dms:Boolean"/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  <xsd:element name="MediaLengthInSeconds" ma:index="43" nillable="true" ma:displayName="Length (seconds)" ma:internalName="MediaLengthInSeconds" ma:readOnly="true">
      <xsd:simpleType>
        <xsd:restriction base="dms:Unknown"/>
      </xsd:simpleType>
    </xsd:element>
    <xsd:element name="Campaign" ma:index="44" nillable="true" ma:displayName="Campaign" ma:format="Dropdown" ma:internalName="Campaig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mpaign 1"/>
                    <xsd:enumeration value="Campaign 2"/>
                    <xsd:enumeration value="Giga"/>
                    <xsd:enumeration value="Giga factory"/>
                  </xsd:restriction>
                </xsd:simpleType>
              </xsd:element>
            </xsd:sequence>
          </xsd:extension>
        </xsd:complexContent>
      </xsd:complexType>
    </xsd:element>
    <xsd:element name="PublishDateandTime" ma:index="45" nillable="true" ma:displayName="Publish Date and Time" ma:format="DateTime" ma:internalName="PublishDateandTime">
      <xsd:simpleType>
        <xsd:restriction base="dms:DateTime"/>
      </xsd:simpleType>
    </xsd:element>
    <xsd:element name="UnpublishDateandTime" ma:index="46" nillable="true" ma:displayName="Unpublish Date and Time" ma:format="DateTime" ma:internalName="UnpublishDateandTim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ndheld_x0020_LIBS xmlns="85ce8acd-dc7b-467f-b3b0-95d38fc87667">false</Handheld_x0020_LIBS>
    <Admin xmlns="85ce8acd-dc7b-467f-b3b0-95d38fc87667">false</Admin>
    <Technical_x0020_Information xmlns="85ce8acd-dc7b-467f-b3b0-95d38fc87667">false</Technical_x0020_Information>
    <Extranet xmlns="85ce8acd-dc7b-467f-b3b0-95d38fc87667">false</Extranet>
    <Sales xmlns="85ce8acd-dc7b-467f-b3b0-95d38fc87667">true</Sales>
    <Stationary_x0020_OES xmlns="85ce8acd-dc7b-467f-b3b0-95d38fc87667">false</Stationary_x0020_OES>
    <Handheld_x0020_XRF xmlns="85ce8acd-dc7b-467f-b3b0-95d38fc87667">false</Handheld_x0020_XRF>
    <Service xmlns="85ce8acd-dc7b-467f-b3b0-95d38fc87667">false</Service>
    <Document_x0020_type xmlns="85ce8acd-dc7b-467f-b3b0-95d38fc87667">Sales Presentation</Document_x0020_type>
    <Training xmlns="85ce8acd-dc7b-467f-b3b0-95d38fc87667">true</Training>
    <Language xmlns="85ce8acd-dc7b-467f-b3b0-95d38fc87667">EN</Language>
    <OES xmlns="85ce8acd-dc7b-467f-b3b0-95d38fc87667">false</OES>
    <Marketing xmlns="85ce8acd-dc7b-467f-b3b0-95d38fc87667">false</Marketing>
    <Product_x0020_Updates xmlns="85ce8acd-dc7b-467f-b3b0-95d38fc87667">false</Product_x0020_Updates>
    <Applications xmlns="85ce8acd-dc7b-467f-b3b0-95d38fc87667">false</Applications>
    <TA_x0020_Series xmlns="85ce8acd-dc7b-467f-b3b0-95d38fc87667">false</TA_x0020_Series>
    <Email_x0020_Alert xmlns="85ce8acd-dc7b-467f-b3b0-95d38fc87667">false</Email_x0020_Alert>
    <Contact_x0020_Gauges xmlns="85ce8acd-dc7b-467f-b3b0-95d38fc87667">false</Contact_x0020_Gauges>
    <HHSBenchtop xmlns="85ce8acd-dc7b-467f-b3b0-95d38fc87667">false</HHSBenchtop>
    <HHACoatingsXRF xmlns="85ce8acd-dc7b-467f-b3b0-95d38fc87667">true</HHACoatingsXRF>
    <HHSCoatingsXRF xmlns="85ce8acd-dc7b-467f-b3b0-95d38fc87667">false</HHSCoatingsXRF>
    <HHA_x0020_Benchtop_x0020_XRF xmlns="85ce8acd-dc7b-467f-b3b0-95d38fc87667">false</HHA_x0020_Benchtop_x0020_XRF>
    <AssetRAL xmlns="85ce8acd-dc7b-467f-b3b0-95d38fc87667">0</AssetRAL>
    <Campaign xmlns="85ce8acd-dc7b-467f-b3b0-95d38fc87667" xsi:nil="true"/>
    <UnpublishDateandTime xmlns="85ce8acd-dc7b-467f-b3b0-95d38fc87667" xsi:nil="true"/>
    <PublishDateandTime xmlns="85ce8acd-dc7b-467f-b3b0-95d38fc87667" xsi:nil="true"/>
  </documentManagement>
</p:properties>
</file>

<file path=customXml/itemProps1.xml><?xml version="1.0" encoding="utf-8"?>
<ds:datastoreItem xmlns:ds="http://schemas.openxmlformats.org/officeDocument/2006/customXml" ds:itemID="{C9DA36F2-92ED-49A7-B9B3-F8CF37DCD3FF}"/>
</file>

<file path=customXml/itemProps2.xml><?xml version="1.0" encoding="utf-8"?>
<ds:datastoreItem xmlns:ds="http://schemas.openxmlformats.org/officeDocument/2006/customXml" ds:itemID="{60A3ACE2-D1DE-43F1-9240-1829BB31D4E0}"/>
</file>

<file path=customXml/itemProps3.xml><?xml version="1.0" encoding="utf-8"?>
<ds:datastoreItem xmlns:ds="http://schemas.openxmlformats.org/officeDocument/2006/customXml" ds:itemID="{90970D81-B1BD-4B4C-93E0-C5976A83E559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2523</TotalTime>
  <Words>2067</Words>
  <Application>Microsoft Office PowerPoint</Application>
  <PresentationFormat>On-screen Show (4:3)</PresentationFormat>
  <Paragraphs>413</Paragraphs>
  <Slides>40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 Theme</vt:lpstr>
      <vt:lpstr>Bitmap Image</vt:lpstr>
      <vt:lpstr>X-Strata920</vt:lpstr>
      <vt:lpstr>Hitachi High-Tech</vt:lpstr>
      <vt:lpstr>Hitachi High-Tech segments</vt:lpstr>
      <vt:lpstr>Hitachi High-Tech Analytical Science (HHA)</vt:lpstr>
      <vt:lpstr>HHA markets</vt:lpstr>
      <vt:lpstr>OES industries &amp; applications</vt:lpstr>
      <vt:lpstr>XRF &amp; LIBS – industries &amp; applications</vt:lpstr>
      <vt:lpstr>HHA global locations</vt:lpstr>
      <vt:lpstr>X-Strata920 overview</vt:lpstr>
      <vt:lpstr>X-Strata920 overview</vt:lpstr>
      <vt:lpstr>Coatings markets</vt:lpstr>
      <vt:lpstr>Intuitive SmartLink software</vt:lpstr>
      <vt:lpstr>SmartLink – easy routine measurements</vt:lpstr>
      <vt:lpstr>SmartLink – configurable measurement screen</vt:lpstr>
      <vt:lpstr>SmartLink – shortcuts keys </vt:lpstr>
      <vt:lpstr>SmartLink – simple calibration setup</vt:lpstr>
      <vt:lpstr>SmartLink – quick application setup</vt:lpstr>
      <vt:lpstr>SmartLink – streamlined data handling</vt:lpstr>
      <vt:lpstr>SmartLink – quick patterns</vt:lpstr>
      <vt:lpstr>SmartLink – detailed qualitative investigation</vt:lpstr>
      <vt:lpstr>SmartLink – security features</vt:lpstr>
      <vt:lpstr>The right detector for your applications</vt:lpstr>
      <vt:lpstr>Selection of collimators to fit your parts</vt:lpstr>
      <vt:lpstr>Chamber configurations to handle any part</vt:lpstr>
      <vt:lpstr>Chamber configurations to handle any part</vt:lpstr>
      <vt:lpstr>Chamber configurations to handle any part</vt:lpstr>
      <vt:lpstr>Focus laser for repeatable results</vt:lpstr>
      <vt:lpstr>Reliable performance</vt:lpstr>
      <vt:lpstr>Reliable performance</vt:lpstr>
      <vt:lpstr>Reliable performance</vt:lpstr>
      <vt:lpstr>Configuration options</vt:lpstr>
      <vt:lpstr>Hitachi traceable standards</vt:lpstr>
      <vt:lpstr>X-Strata920 for coatings and materials analysis</vt:lpstr>
      <vt:lpstr>Complete coatings analysis solutions</vt:lpstr>
      <vt:lpstr>40 years of coatings expertise</vt:lpstr>
      <vt:lpstr>The right tool for the job</vt:lpstr>
      <vt:lpstr>Hitachi legacy in coatings analysis</vt:lpstr>
      <vt:lpstr>Worldwide service and support</vt:lpstr>
      <vt:lpstr>Support services</vt:lpstr>
      <vt:lpstr>PowerPoint Presentation</vt:lpstr>
    </vt:vector>
  </TitlesOfParts>
  <Company>Oxford Instruments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presentation X-Strata920 07-2018</dc:title>
  <dc:creator>KREINER Matt</dc:creator>
  <cp:lastModifiedBy>KREINER Matt</cp:lastModifiedBy>
  <cp:revision>95</cp:revision>
  <cp:lastPrinted>2018-06-15T19:47:37Z</cp:lastPrinted>
  <dcterms:created xsi:type="dcterms:W3CDTF">2018-05-24T19:19:35Z</dcterms:created>
  <dcterms:modified xsi:type="dcterms:W3CDTF">2018-07-03T00:42:05Z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0x0101007226B1C5A238DA4E986A02B860CEDE40</vt:lpwstr>
  </property>
  <property fmtid="{D5CDD505-2E9C-101B-9397-08002B2CF9AE}" pid="3" name="Preview available">
    <vt:bool>false</vt:bool>
  </property>
  <property fmtid="{D5CDD505-2E9C-101B-9397-08002B2CF9AE}" pid="4" name="Contact Gauges">
    <vt:bool>true</vt:bool>
  </property>
  <property fmtid="{D5CDD505-2E9C-101B-9397-08002B2CF9AE}" pid="5" name="HHS">
    <vt:bool>true</vt:bool>
  </property>
  <property fmtid="{D5CDD505-2E9C-101B-9397-08002B2CF9AE}" pid="6" name="Coating Thickness">
    <vt:bool>true</vt:bool>
  </property>
  <property fmtid="{D5CDD505-2E9C-101B-9397-08002B2CF9AE}" pid="7" name="Bulk XRF">
    <vt:bool>false</vt:bool>
  </property>
</Properties>
</file>